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56" r:id="rId4"/>
    <p:sldId id="268" r:id="rId5"/>
    <p:sldId id="329" r:id="rId6"/>
    <p:sldId id="269" r:id="rId7"/>
    <p:sldId id="270" r:id="rId8"/>
    <p:sldId id="271" r:id="rId9"/>
    <p:sldId id="272" r:id="rId10"/>
    <p:sldId id="331" r:id="rId11"/>
    <p:sldId id="274" r:id="rId12"/>
    <p:sldId id="273" r:id="rId13"/>
    <p:sldId id="275" r:id="rId14"/>
    <p:sldId id="330" r:id="rId15"/>
    <p:sldId id="294" r:id="rId16"/>
    <p:sldId id="289" r:id="rId17"/>
    <p:sldId id="290" r:id="rId18"/>
    <p:sldId id="291" r:id="rId19"/>
    <p:sldId id="276" r:id="rId20"/>
    <p:sldId id="281" r:id="rId21"/>
    <p:sldId id="283" r:id="rId22"/>
    <p:sldId id="284" r:id="rId23"/>
    <p:sldId id="285" r:id="rId24"/>
    <p:sldId id="292" r:id="rId25"/>
    <p:sldId id="279" r:id="rId26"/>
    <p:sldId id="280" r:id="rId27"/>
    <p:sldId id="264" r:id="rId28"/>
    <p:sldId id="265" r:id="rId29"/>
    <p:sldId id="326" r:id="rId30"/>
    <p:sldId id="327" r:id="rId31"/>
    <p:sldId id="328" r:id="rId32"/>
    <p:sldId id="336" r:id="rId33"/>
    <p:sldId id="266" r:id="rId34"/>
    <p:sldId id="295" r:id="rId35"/>
    <p:sldId id="296" r:id="rId36"/>
    <p:sldId id="306" r:id="rId37"/>
    <p:sldId id="299" r:id="rId38"/>
    <p:sldId id="309" r:id="rId39"/>
    <p:sldId id="300" r:id="rId40"/>
    <p:sldId id="310" r:id="rId41"/>
    <p:sldId id="314" r:id="rId42"/>
    <p:sldId id="316" r:id="rId43"/>
    <p:sldId id="303" r:id="rId44"/>
    <p:sldId id="304" r:id="rId45"/>
    <p:sldId id="305" r:id="rId46"/>
    <p:sldId id="317" r:id="rId47"/>
    <p:sldId id="318" r:id="rId48"/>
    <p:sldId id="319" r:id="rId49"/>
    <p:sldId id="320" r:id="rId50"/>
    <p:sldId id="321" r:id="rId51"/>
    <p:sldId id="322" r:id="rId52"/>
    <p:sldId id="335" r:id="rId53"/>
    <p:sldId id="267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AEAEA"/>
    <a:srgbClr val="FF6699"/>
    <a:srgbClr val="FF99FF"/>
    <a:srgbClr val="FFCC00"/>
    <a:srgbClr val="FF9999"/>
    <a:srgbClr val="ECECEC"/>
    <a:srgbClr val="8A6464"/>
    <a:srgbClr val="D4D2D2"/>
    <a:srgbClr val="009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6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6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8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9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82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7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7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50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92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8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50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9B872-3001-418C-A119-2908FB6AB070}" type="datetimeFigureOut">
              <a:rPr lang="ko-KR" altLang="en-US" smtClean="0"/>
              <a:t>2020-07-03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7FC6-6B0A-4C16-9823-DD341D5799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39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1.svg"/><Relationship Id="rId10" Type="http://schemas.openxmlformats.org/officeDocument/2006/relationships/image" Target="../media/image11.png"/><Relationship Id="rId4" Type="http://schemas.openxmlformats.org/officeDocument/2006/relationships/image" Target="../media/image30.png"/><Relationship Id="rId9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9.svg"/><Relationship Id="rId21" Type="http://schemas.openxmlformats.org/officeDocument/2006/relationships/image" Target="../media/image41.jpeg"/><Relationship Id="rId7" Type="http://schemas.openxmlformats.org/officeDocument/2006/relationships/image" Target="../media/image8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jpeg"/><Relationship Id="rId2" Type="http://schemas.openxmlformats.org/officeDocument/2006/relationships/image" Target="../media/image28.png"/><Relationship Id="rId16" Type="http://schemas.openxmlformats.org/officeDocument/2006/relationships/image" Target="../media/image36.png"/><Relationship Id="rId20" Type="http://schemas.openxmlformats.org/officeDocument/2006/relationships/image" Target="../media/image40.sv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44.png"/><Relationship Id="rId5" Type="http://schemas.openxmlformats.org/officeDocument/2006/relationships/image" Target="../media/image31.sv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11.png"/><Relationship Id="rId19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10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Relationship Id="rId30" Type="http://schemas.openxmlformats.org/officeDocument/2006/relationships/image" Target="../media/image5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1.svg"/><Relationship Id="rId10" Type="http://schemas.openxmlformats.org/officeDocument/2006/relationships/image" Target="../media/image11.png"/><Relationship Id="rId4" Type="http://schemas.openxmlformats.org/officeDocument/2006/relationships/image" Target="../media/image30.png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1.svg"/><Relationship Id="rId10" Type="http://schemas.openxmlformats.org/officeDocument/2006/relationships/image" Target="../media/image11.png"/><Relationship Id="rId4" Type="http://schemas.openxmlformats.org/officeDocument/2006/relationships/image" Target="../media/image30.pn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3.sv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1.svg"/><Relationship Id="rId10" Type="http://schemas.openxmlformats.org/officeDocument/2006/relationships/image" Target="../media/image11.png"/><Relationship Id="rId4" Type="http://schemas.openxmlformats.org/officeDocument/2006/relationships/image" Target="../media/image30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29.svg"/><Relationship Id="rId21" Type="http://schemas.openxmlformats.org/officeDocument/2006/relationships/image" Target="../media/image63.svg"/><Relationship Id="rId7" Type="http://schemas.openxmlformats.org/officeDocument/2006/relationships/image" Target="../media/image8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2" Type="http://schemas.openxmlformats.org/officeDocument/2006/relationships/image" Target="../media/image28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66.png"/><Relationship Id="rId5" Type="http://schemas.openxmlformats.org/officeDocument/2006/relationships/image" Target="../media/image31.svg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10" Type="http://schemas.openxmlformats.org/officeDocument/2006/relationships/image" Target="../media/image11.png"/><Relationship Id="rId19" Type="http://schemas.openxmlformats.org/officeDocument/2006/relationships/image" Target="../media/image61.svg"/><Relationship Id="rId4" Type="http://schemas.openxmlformats.org/officeDocument/2006/relationships/image" Target="../media/image30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3" Type="http://schemas.openxmlformats.org/officeDocument/2006/relationships/image" Target="../media/image29.svg"/><Relationship Id="rId21" Type="http://schemas.openxmlformats.org/officeDocument/2006/relationships/image" Target="../media/image64.png"/><Relationship Id="rId7" Type="http://schemas.openxmlformats.org/officeDocument/2006/relationships/image" Target="../media/image8.svg"/><Relationship Id="rId12" Type="http://schemas.openxmlformats.org/officeDocument/2006/relationships/image" Target="../media/image54.png"/><Relationship Id="rId17" Type="http://schemas.openxmlformats.org/officeDocument/2006/relationships/image" Target="../media/image60.png"/><Relationship Id="rId2" Type="http://schemas.openxmlformats.org/officeDocument/2006/relationships/image" Target="../media/image28.png"/><Relationship Id="rId16" Type="http://schemas.openxmlformats.org/officeDocument/2006/relationships/image" Target="../media/image59.svg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1.svg"/><Relationship Id="rId15" Type="http://schemas.openxmlformats.org/officeDocument/2006/relationships/image" Target="../media/image58.png"/><Relationship Id="rId10" Type="http://schemas.openxmlformats.org/officeDocument/2006/relationships/image" Target="../media/image11.png"/><Relationship Id="rId19" Type="http://schemas.openxmlformats.org/officeDocument/2006/relationships/image" Target="../media/image62.png"/><Relationship Id="rId4" Type="http://schemas.openxmlformats.org/officeDocument/2006/relationships/image" Target="../media/image30.png"/><Relationship Id="rId9" Type="http://schemas.openxmlformats.org/officeDocument/2006/relationships/image" Target="../media/image10.svg"/><Relationship Id="rId14" Type="http://schemas.openxmlformats.org/officeDocument/2006/relationships/image" Target="../media/image57.svg"/><Relationship Id="rId22" Type="http://schemas.openxmlformats.org/officeDocument/2006/relationships/image" Target="../media/image6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6.png"/><Relationship Id="rId18" Type="http://schemas.openxmlformats.org/officeDocument/2006/relationships/image" Target="../media/image60.png"/><Relationship Id="rId3" Type="http://schemas.openxmlformats.org/officeDocument/2006/relationships/image" Target="../media/image29.svg"/><Relationship Id="rId21" Type="http://schemas.openxmlformats.org/officeDocument/2006/relationships/image" Target="../media/image63.svg"/><Relationship Id="rId7" Type="http://schemas.openxmlformats.org/officeDocument/2006/relationships/image" Target="../media/image8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image" Target="../media/image28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1.svg"/><Relationship Id="rId15" Type="http://schemas.openxmlformats.org/officeDocument/2006/relationships/image" Target="../media/image68.jpg"/><Relationship Id="rId23" Type="http://schemas.openxmlformats.org/officeDocument/2006/relationships/image" Target="../media/image65.svg"/><Relationship Id="rId10" Type="http://schemas.openxmlformats.org/officeDocument/2006/relationships/image" Target="../media/image11.png"/><Relationship Id="rId19" Type="http://schemas.openxmlformats.org/officeDocument/2006/relationships/image" Target="../media/image61.svg"/><Relationship Id="rId4" Type="http://schemas.openxmlformats.org/officeDocument/2006/relationships/image" Target="../media/image30.png"/><Relationship Id="rId9" Type="http://schemas.openxmlformats.org/officeDocument/2006/relationships/image" Target="../media/image10.svg"/><Relationship Id="rId14" Type="http://schemas.openxmlformats.org/officeDocument/2006/relationships/image" Target="../media/image57.svg"/><Relationship Id="rId22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29.svg"/><Relationship Id="rId21" Type="http://schemas.openxmlformats.org/officeDocument/2006/relationships/image" Target="../media/image63.svg"/><Relationship Id="rId7" Type="http://schemas.openxmlformats.org/officeDocument/2006/relationships/image" Target="../media/image8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image" Target="../media/image28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1.svg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10" Type="http://schemas.openxmlformats.org/officeDocument/2006/relationships/image" Target="../media/image11.png"/><Relationship Id="rId19" Type="http://schemas.openxmlformats.org/officeDocument/2006/relationships/image" Target="../media/image61.svg"/><Relationship Id="rId4" Type="http://schemas.openxmlformats.org/officeDocument/2006/relationships/image" Target="../media/image30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6.png"/><Relationship Id="rId18" Type="http://schemas.openxmlformats.org/officeDocument/2006/relationships/image" Target="../media/image61.svg"/><Relationship Id="rId3" Type="http://schemas.openxmlformats.org/officeDocument/2006/relationships/image" Target="../media/image29.svg"/><Relationship Id="rId21" Type="http://schemas.openxmlformats.org/officeDocument/2006/relationships/image" Target="../media/image64.png"/><Relationship Id="rId7" Type="http://schemas.openxmlformats.org/officeDocument/2006/relationships/image" Target="../media/image8.svg"/><Relationship Id="rId12" Type="http://schemas.openxmlformats.org/officeDocument/2006/relationships/image" Target="../media/image54.png"/><Relationship Id="rId17" Type="http://schemas.openxmlformats.org/officeDocument/2006/relationships/image" Target="../media/image60.png"/><Relationship Id="rId2" Type="http://schemas.openxmlformats.org/officeDocument/2006/relationships/image" Target="../media/image28.png"/><Relationship Id="rId16" Type="http://schemas.openxmlformats.org/officeDocument/2006/relationships/image" Target="../media/image59.svg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1.svg"/><Relationship Id="rId15" Type="http://schemas.openxmlformats.org/officeDocument/2006/relationships/image" Target="../media/image58.png"/><Relationship Id="rId23" Type="http://schemas.openxmlformats.org/officeDocument/2006/relationships/image" Target="../media/image68.jpg"/><Relationship Id="rId10" Type="http://schemas.openxmlformats.org/officeDocument/2006/relationships/image" Target="../media/image11.png"/><Relationship Id="rId19" Type="http://schemas.openxmlformats.org/officeDocument/2006/relationships/image" Target="../media/image62.png"/><Relationship Id="rId4" Type="http://schemas.openxmlformats.org/officeDocument/2006/relationships/image" Target="../media/image30.png"/><Relationship Id="rId9" Type="http://schemas.openxmlformats.org/officeDocument/2006/relationships/image" Target="../media/image10.svg"/><Relationship Id="rId14" Type="http://schemas.openxmlformats.org/officeDocument/2006/relationships/image" Target="../media/image57.svg"/><Relationship Id="rId22" Type="http://schemas.openxmlformats.org/officeDocument/2006/relationships/image" Target="../media/image6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71.svg"/><Relationship Id="rId3" Type="http://schemas.openxmlformats.org/officeDocument/2006/relationships/image" Target="../media/image28.png"/><Relationship Id="rId21" Type="http://schemas.openxmlformats.org/officeDocument/2006/relationships/image" Target="../media/image72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7.svg"/><Relationship Id="rId20" Type="http://schemas.openxmlformats.org/officeDocument/2006/relationships/image" Target="../media/image61.sv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svg"/><Relationship Id="rId11" Type="http://schemas.openxmlformats.org/officeDocument/2006/relationships/image" Target="../media/image11.png"/><Relationship Id="rId24" Type="http://schemas.openxmlformats.org/officeDocument/2006/relationships/image" Target="../media/image65.svg"/><Relationship Id="rId5" Type="http://schemas.openxmlformats.org/officeDocument/2006/relationships/image" Target="../media/image30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10.svg"/><Relationship Id="rId19" Type="http://schemas.openxmlformats.org/officeDocument/2006/relationships/image" Target="../media/image60.png"/><Relationship Id="rId4" Type="http://schemas.openxmlformats.org/officeDocument/2006/relationships/image" Target="../media/image29.svg"/><Relationship Id="rId9" Type="http://schemas.openxmlformats.org/officeDocument/2006/relationships/image" Target="../media/image9.png"/><Relationship Id="rId14" Type="http://schemas.openxmlformats.org/officeDocument/2006/relationships/image" Target="../media/image69.wmf"/><Relationship Id="rId22" Type="http://schemas.openxmlformats.org/officeDocument/2006/relationships/image" Target="../media/image7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56.png"/><Relationship Id="rId18" Type="http://schemas.openxmlformats.org/officeDocument/2006/relationships/image" Target="../media/image75.svg"/><Relationship Id="rId3" Type="http://schemas.openxmlformats.org/officeDocument/2006/relationships/image" Target="../media/image29.svg"/><Relationship Id="rId21" Type="http://schemas.openxmlformats.org/officeDocument/2006/relationships/image" Target="../media/image64.png"/><Relationship Id="rId7" Type="http://schemas.openxmlformats.org/officeDocument/2006/relationships/image" Target="../media/image8.svg"/><Relationship Id="rId12" Type="http://schemas.openxmlformats.org/officeDocument/2006/relationships/image" Target="../media/image55.png"/><Relationship Id="rId17" Type="http://schemas.openxmlformats.org/officeDocument/2006/relationships/image" Target="../media/image74.png"/><Relationship Id="rId2" Type="http://schemas.openxmlformats.org/officeDocument/2006/relationships/image" Target="../media/image28.png"/><Relationship Id="rId16" Type="http://schemas.openxmlformats.org/officeDocument/2006/relationships/image" Target="../media/image71.svg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1.svg"/><Relationship Id="rId15" Type="http://schemas.openxmlformats.org/officeDocument/2006/relationships/image" Target="../media/image70.png"/><Relationship Id="rId10" Type="http://schemas.openxmlformats.org/officeDocument/2006/relationships/image" Target="../media/image11.png"/><Relationship Id="rId19" Type="http://schemas.openxmlformats.org/officeDocument/2006/relationships/image" Target="../media/image62.png"/><Relationship Id="rId4" Type="http://schemas.openxmlformats.org/officeDocument/2006/relationships/image" Target="../media/image30.png"/><Relationship Id="rId9" Type="http://schemas.openxmlformats.org/officeDocument/2006/relationships/image" Target="../media/image10.svg"/><Relationship Id="rId14" Type="http://schemas.openxmlformats.org/officeDocument/2006/relationships/image" Target="../media/image57.svg"/><Relationship Id="rId22" Type="http://schemas.openxmlformats.org/officeDocument/2006/relationships/image" Target="../media/image6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71.svg"/><Relationship Id="rId18" Type="http://schemas.openxmlformats.org/officeDocument/2006/relationships/image" Target="../media/image76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70.png"/><Relationship Id="rId17" Type="http://schemas.openxmlformats.org/officeDocument/2006/relationships/image" Target="../media/image63.svg"/><Relationship Id="rId2" Type="http://schemas.openxmlformats.org/officeDocument/2006/relationships/image" Target="../media/image28.png"/><Relationship Id="rId16" Type="http://schemas.openxmlformats.org/officeDocument/2006/relationships/image" Target="../media/image62.png"/><Relationship Id="rId20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31.svg"/><Relationship Id="rId15" Type="http://schemas.openxmlformats.org/officeDocument/2006/relationships/image" Target="../media/image61.svg"/><Relationship Id="rId10" Type="http://schemas.openxmlformats.org/officeDocument/2006/relationships/image" Target="../media/image11.png"/><Relationship Id="rId19" Type="http://schemas.openxmlformats.org/officeDocument/2006/relationships/image" Target="../media/image77.svg"/><Relationship Id="rId4" Type="http://schemas.openxmlformats.org/officeDocument/2006/relationships/image" Target="../media/image30.png"/><Relationship Id="rId9" Type="http://schemas.openxmlformats.org/officeDocument/2006/relationships/image" Target="../media/image10.svg"/><Relationship Id="rId1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9.svg"/><Relationship Id="rId7" Type="http://schemas.openxmlformats.org/officeDocument/2006/relationships/image" Target="../media/image7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2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9.sv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79.svg"/><Relationship Id="rId1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2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9.sv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79.svg"/><Relationship Id="rId1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2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9.sv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79.svg"/><Relationship Id="rId1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microsoft.com/office/2007/relationships/media" Target="../media/media5.mp4"/><Relationship Id="rId7" Type="http://schemas.openxmlformats.org/officeDocument/2006/relationships/image" Target="../media/image29.svg"/><Relationship Id="rId12" Type="http://schemas.openxmlformats.org/officeDocument/2006/relationships/image" Target="../media/image9.png"/><Relationship Id="rId17" Type="http://schemas.openxmlformats.org/officeDocument/2006/relationships/image" Target="../media/image84.png"/><Relationship Id="rId2" Type="http://schemas.openxmlformats.org/officeDocument/2006/relationships/video" Target="../media/media4.mp4"/><Relationship Id="rId16" Type="http://schemas.openxmlformats.org/officeDocument/2006/relationships/image" Target="../media/image83.png"/><Relationship Id="rId1" Type="http://schemas.microsoft.com/office/2007/relationships/media" Target="../media/media4.mp4"/><Relationship Id="rId6" Type="http://schemas.openxmlformats.org/officeDocument/2006/relationships/image" Target="../media/image28.png"/><Relationship Id="rId11" Type="http://schemas.openxmlformats.org/officeDocument/2006/relationships/image" Target="../media/image79.sv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2.svg"/><Relationship Id="rId10" Type="http://schemas.openxmlformats.org/officeDocument/2006/relationships/image" Target="../media/image78.png"/><Relationship Id="rId4" Type="http://schemas.openxmlformats.org/officeDocument/2006/relationships/video" Target="../media/media5.mp4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8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8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8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9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9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9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9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9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9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9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9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9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10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10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10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10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10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86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8.svg"/><Relationship Id="rId3" Type="http://schemas.openxmlformats.org/officeDocument/2006/relationships/image" Target="../media/image29.svg"/><Relationship Id="rId7" Type="http://schemas.openxmlformats.org/officeDocument/2006/relationships/image" Target="../media/image8.svg"/><Relationship Id="rId12" Type="http://schemas.openxmlformats.org/officeDocument/2006/relationships/image" Target="../media/image10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6.svg"/><Relationship Id="rId5" Type="http://schemas.openxmlformats.org/officeDocument/2006/relationships/image" Target="../media/image6.svg"/><Relationship Id="rId10" Type="http://schemas.openxmlformats.org/officeDocument/2006/relationships/image" Target="../media/image105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CD13A0-7C08-47F3-BDCB-A84E243A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07" y="-1290918"/>
            <a:ext cx="6352687" cy="11932752"/>
          </a:xfrm>
          <a:prstGeom prst="rect">
            <a:avLst/>
          </a:prstGeom>
        </p:spPr>
      </p:pic>
      <p:pic>
        <p:nvPicPr>
          <p:cNvPr id="13" name="그림 12" descr="꽃, 그리기, 조류이(가) 표시된 사진&#10;&#10;자동 생성된 설명">
            <a:extLst>
              <a:ext uri="{FF2B5EF4-FFF2-40B4-BE49-F238E27FC236}">
                <a16:creationId xmlns:a16="http://schemas.microsoft.com/office/drawing/2014/main" id="{B62C3823-2BDF-4A96-BD22-0DCD9E361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25" y="-1706568"/>
            <a:ext cx="6573968" cy="1234840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BB3F3-8B8E-4215-A673-1EDA852E95E3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68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6554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6" name="그림 5" descr="건물, 앉아있는, 전면, 걷기이(가) 표시된 사진&#10;&#10;자동 생성된 설명">
            <a:extLst>
              <a:ext uri="{FF2B5EF4-FFF2-40B4-BE49-F238E27FC236}">
                <a16:creationId xmlns:a16="http://schemas.microsoft.com/office/drawing/2014/main" id="{7C18BAFC-66F7-42ED-9187-D487305AC6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50" y="850122"/>
            <a:ext cx="10618283" cy="582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3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6554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6" name="그림 5" descr="남자, 해변, 실외, 사람이(가) 표시된 사진&#10;&#10;자동 생성된 설명">
            <a:extLst>
              <a:ext uri="{FF2B5EF4-FFF2-40B4-BE49-F238E27FC236}">
                <a16:creationId xmlns:a16="http://schemas.microsoft.com/office/drawing/2014/main" id="{2DD1D97A-B038-40A2-B49A-10FB145CBD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16" y="840597"/>
            <a:ext cx="10609318" cy="58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7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6554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3" name="그림 2" descr="건물, 거리, 기차, 표지판이(가) 표시된 사진&#10;&#10;자동 생성된 설명">
            <a:extLst>
              <a:ext uri="{FF2B5EF4-FFF2-40B4-BE49-F238E27FC236}">
                <a16:creationId xmlns:a16="http://schemas.microsoft.com/office/drawing/2014/main" id="{BDA3CF93-4DF4-4D42-8273-9E85907EE0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73" y="836299"/>
            <a:ext cx="10622064" cy="58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9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6554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16" name="그림 15" descr="건물, 거리, 표지판, 버스이(가) 표시된 사진&#10;&#10;자동 생성된 설명">
            <a:extLst>
              <a:ext uri="{FF2B5EF4-FFF2-40B4-BE49-F238E27FC236}">
                <a16:creationId xmlns:a16="http://schemas.microsoft.com/office/drawing/2014/main" id="{A5C87141-B37E-4537-BC9A-088DECD01D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75" y="840598"/>
            <a:ext cx="10618283" cy="58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7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6554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3" name="그림 2" descr="꽃이(가) 표시된 사진&#10;&#10;자동 생성된 설명">
            <a:extLst>
              <a:ext uri="{FF2B5EF4-FFF2-40B4-BE49-F238E27FC236}">
                <a16:creationId xmlns:a16="http://schemas.microsoft.com/office/drawing/2014/main" id="{EB7C09A7-3C44-43BC-A228-B7EABAB71F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88" y="834536"/>
            <a:ext cx="10659988" cy="58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7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0011ABC7-57D5-4A29-8E77-29BB14B3E69F}"/>
              </a:ext>
            </a:extLst>
          </p:cNvPr>
          <p:cNvSpPr/>
          <p:nvPr/>
        </p:nvSpPr>
        <p:spPr>
          <a:xfrm>
            <a:off x="9363878" y="3465316"/>
            <a:ext cx="210816" cy="55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DDE92F9-B46C-4132-9DE1-87082C8AF9CC}"/>
              </a:ext>
            </a:extLst>
          </p:cNvPr>
          <p:cNvSpPr/>
          <p:nvPr/>
        </p:nvSpPr>
        <p:spPr>
          <a:xfrm>
            <a:off x="9345730" y="3559266"/>
            <a:ext cx="210816" cy="55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17">
            <a:extLst>
              <a:ext uri="{FF2B5EF4-FFF2-40B4-BE49-F238E27FC236}">
                <a16:creationId xmlns:a16="http://schemas.microsoft.com/office/drawing/2014/main" id="{1A281BF2-8B40-4C66-8A61-D41965527CC7}"/>
              </a:ext>
            </a:extLst>
          </p:cNvPr>
          <p:cNvSpPr/>
          <p:nvPr/>
        </p:nvSpPr>
        <p:spPr>
          <a:xfrm>
            <a:off x="3535094" y="1116597"/>
            <a:ext cx="8033249" cy="113852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65F9CCC-77E4-4E5D-9D44-688BE7ED83AF}"/>
              </a:ext>
            </a:extLst>
          </p:cNvPr>
          <p:cNvSpPr/>
          <p:nvPr/>
        </p:nvSpPr>
        <p:spPr>
          <a:xfrm>
            <a:off x="3698740" y="1211364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</a:rPr>
              <a:t>01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65" name="모서리가 둥근 직사각형 20">
            <a:extLst>
              <a:ext uri="{FF2B5EF4-FFF2-40B4-BE49-F238E27FC236}">
                <a16:creationId xmlns:a16="http://schemas.microsoft.com/office/drawing/2014/main" id="{597444B7-2F51-4E18-B71B-0B3DC63DE002}"/>
              </a:ext>
            </a:extLst>
          </p:cNvPr>
          <p:cNvSpPr/>
          <p:nvPr/>
        </p:nvSpPr>
        <p:spPr>
          <a:xfrm>
            <a:off x="4476839" y="2554248"/>
            <a:ext cx="6680378" cy="1138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9690DC5-3111-4918-BF67-BFF09D02DAAF}"/>
              </a:ext>
            </a:extLst>
          </p:cNvPr>
          <p:cNvSpPr/>
          <p:nvPr/>
        </p:nvSpPr>
        <p:spPr>
          <a:xfrm>
            <a:off x="4640484" y="2649015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80B5"/>
                </a:solidFill>
              </a:rPr>
              <a:t>02</a:t>
            </a:r>
            <a:endParaRPr lang="ko-KR" altLang="en-US" sz="2800" b="1" dirty="0">
              <a:solidFill>
                <a:srgbClr val="0080B5"/>
              </a:solidFill>
            </a:endParaRPr>
          </a:p>
        </p:txBody>
      </p:sp>
      <p:sp>
        <p:nvSpPr>
          <p:cNvPr id="70" name="모서리가 둥근 직사각형 23">
            <a:extLst>
              <a:ext uri="{FF2B5EF4-FFF2-40B4-BE49-F238E27FC236}">
                <a16:creationId xmlns:a16="http://schemas.microsoft.com/office/drawing/2014/main" id="{E50D0BC2-D437-4945-8252-27557D8D2ACE}"/>
              </a:ext>
            </a:extLst>
          </p:cNvPr>
          <p:cNvSpPr/>
          <p:nvPr/>
        </p:nvSpPr>
        <p:spPr>
          <a:xfrm>
            <a:off x="4896567" y="3937966"/>
            <a:ext cx="5872086" cy="1138520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C80EBEF-4A31-49B3-B3B5-9C42FD1F3ACF}"/>
              </a:ext>
            </a:extLst>
          </p:cNvPr>
          <p:cNvSpPr/>
          <p:nvPr/>
        </p:nvSpPr>
        <p:spPr>
          <a:xfrm>
            <a:off x="5060212" y="4032733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F7C80"/>
                </a:solidFill>
              </a:rPr>
              <a:t>03</a:t>
            </a:r>
            <a:endParaRPr lang="ko-KR" altLang="en-US" sz="2800" b="1" dirty="0">
              <a:solidFill>
                <a:srgbClr val="FF7C8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A5365CE-C8ED-46D1-95FD-A5CE57BAB448}"/>
              </a:ext>
            </a:extLst>
          </p:cNvPr>
          <p:cNvSpPr/>
          <p:nvPr/>
        </p:nvSpPr>
        <p:spPr>
          <a:xfrm>
            <a:off x="5060212" y="1344962"/>
            <a:ext cx="396592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시스템 설계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87B3168-3839-4B18-A568-D2B786326AA7}"/>
              </a:ext>
            </a:extLst>
          </p:cNvPr>
          <p:cNvSpPr/>
          <p:nvPr/>
        </p:nvSpPr>
        <p:spPr>
          <a:xfrm>
            <a:off x="5988350" y="2804453"/>
            <a:ext cx="396592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</a:rPr>
              <a:t>데이터베이스 설계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830912A-93B6-42F2-AE5A-63E5AA07122C}"/>
              </a:ext>
            </a:extLst>
          </p:cNvPr>
          <p:cNvSpPr/>
          <p:nvPr/>
        </p:nvSpPr>
        <p:spPr>
          <a:xfrm>
            <a:off x="6378097" y="4139520"/>
            <a:ext cx="396592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App</a:t>
            </a:r>
            <a:r>
              <a:rPr lang="ko-KR" altLang="en-US" sz="2400" b="1" dirty="0">
                <a:solidFill>
                  <a:schemeClr val="bg1"/>
                </a:solidFill>
              </a:rPr>
              <a:t> 설계도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75" name="모서리가 둥근 직사각형 29">
            <a:extLst>
              <a:ext uri="{FF2B5EF4-FFF2-40B4-BE49-F238E27FC236}">
                <a16:creationId xmlns:a16="http://schemas.microsoft.com/office/drawing/2014/main" id="{307CDF28-5C40-4337-8676-518EC8DC264A}"/>
              </a:ext>
            </a:extLst>
          </p:cNvPr>
          <p:cNvSpPr/>
          <p:nvPr/>
        </p:nvSpPr>
        <p:spPr>
          <a:xfrm>
            <a:off x="3465003" y="5328552"/>
            <a:ext cx="7034002" cy="113852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7A14C26-F44D-4939-8B2B-1777BDE53BFF}"/>
              </a:ext>
            </a:extLst>
          </p:cNvPr>
          <p:cNvSpPr/>
          <p:nvPr/>
        </p:nvSpPr>
        <p:spPr>
          <a:xfrm>
            <a:off x="3628648" y="5423319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92D050"/>
                </a:solidFill>
              </a:rPr>
              <a:t>04</a:t>
            </a:r>
            <a:endParaRPr lang="ko-KR" altLang="en-US" sz="2800" b="1" dirty="0">
              <a:solidFill>
                <a:srgbClr val="92D050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7DD451D-E8AC-470F-918A-8F5F8BC8A381}"/>
              </a:ext>
            </a:extLst>
          </p:cNvPr>
          <p:cNvSpPr/>
          <p:nvPr/>
        </p:nvSpPr>
        <p:spPr>
          <a:xfrm>
            <a:off x="4946533" y="5563077"/>
            <a:ext cx="396592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App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err="1">
                <a:solidFill>
                  <a:schemeClr val="bg1"/>
                </a:solidFill>
              </a:rPr>
              <a:t>모듈별</a:t>
            </a:r>
            <a:r>
              <a:rPr lang="ko-KR" altLang="en-US" sz="2400" b="1" dirty="0">
                <a:solidFill>
                  <a:schemeClr val="bg1"/>
                </a:solidFill>
              </a:rPr>
              <a:t> 설계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E1F3ED-E650-4917-B64F-E9CB8D80AF01}"/>
              </a:ext>
            </a:extLst>
          </p:cNvPr>
          <p:cNvSpPr txBox="1"/>
          <p:nvPr/>
        </p:nvSpPr>
        <p:spPr>
          <a:xfrm>
            <a:off x="1500055" y="3091127"/>
            <a:ext cx="28466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capsule Time    </a:t>
            </a:r>
          </a:p>
          <a:p>
            <a:r>
              <a:rPr lang="en-US" altLang="ko-KR" sz="5400" b="1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Design</a:t>
            </a:r>
            <a:endParaRPr lang="ko-KR" altLang="en-US" sz="5400" b="1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566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97" name="사각형: 둥근 모서리 7196">
            <a:extLst>
              <a:ext uri="{FF2B5EF4-FFF2-40B4-BE49-F238E27FC236}">
                <a16:creationId xmlns:a16="http://schemas.microsoft.com/office/drawing/2014/main" id="{2AAE425B-EED0-4C10-99AE-7612D2FA977D}"/>
              </a:ext>
            </a:extLst>
          </p:cNvPr>
          <p:cNvSpPr/>
          <p:nvPr/>
        </p:nvSpPr>
        <p:spPr>
          <a:xfrm>
            <a:off x="9398122" y="2488879"/>
            <a:ext cx="2301459" cy="32792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16651" y="2853168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590170" y="3908265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37865" y="435851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058221" y="4962243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02957" y="548456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래픽 4" descr="데이터베이스">
            <a:extLst>
              <a:ext uri="{FF2B5EF4-FFF2-40B4-BE49-F238E27FC236}">
                <a16:creationId xmlns:a16="http://schemas.microsoft.com/office/drawing/2014/main" id="{0429EE5A-07ED-4176-949C-5E8A6CF460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17901" y="2389606"/>
            <a:ext cx="1144627" cy="914400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1FEC7CD-4043-4AE6-9960-E3E53348E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177" y="1891696"/>
            <a:ext cx="1006073" cy="51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3CCA24-6D60-48A1-8B0C-7F82E5EA8B28}"/>
              </a:ext>
            </a:extLst>
          </p:cNvPr>
          <p:cNvSpPr txBox="1"/>
          <p:nvPr/>
        </p:nvSpPr>
        <p:spPr>
          <a:xfrm>
            <a:off x="1729596" y="3234579"/>
            <a:ext cx="144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4" name="Picture 6" descr="7. Azure Function 이야기 – Azure Blob Storage : 네이버 블로그">
            <a:extLst>
              <a:ext uri="{FF2B5EF4-FFF2-40B4-BE49-F238E27FC236}">
                <a16:creationId xmlns:a16="http://schemas.microsoft.com/office/drawing/2014/main" id="{818916BA-F3CA-4689-928C-2E192496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30" y="4666293"/>
            <a:ext cx="981832" cy="98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7F8CEED-097C-4F8B-AD80-2A6E526786DB}"/>
              </a:ext>
            </a:extLst>
          </p:cNvPr>
          <p:cNvSpPr txBox="1"/>
          <p:nvPr/>
        </p:nvSpPr>
        <p:spPr>
          <a:xfrm>
            <a:off x="1544878" y="5654378"/>
            <a:ext cx="164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Blob storage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래픽 10" descr="지구본: 아메리카">
            <a:extLst>
              <a:ext uri="{FF2B5EF4-FFF2-40B4-BE49-F238E27FC236}">
                <a16:creationId xmlns:a16="http://schemas.microsoft.com/office/drawing/2014/main" id="{C2C79D4A-D9A6-413C-A981-AAA1213BC3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13675" y="3570591"/>
            <a:ext cx="914400" cy="914400"/>
          </a:xfrm>
          <a:prstGeom prst="rect">
            <a:avLst/>
          </a:prstGeom>
        </p:spPr>
      </p:pic>
      <p:pic>
        <p:nvPicPr>
          <p:cNvPr id="7176" name="Picture 8" descr="Node.js 기초부터 튼튼히 (1) 시작하기">
            <a:extLst>
              <a:ext uri="{FF2B5EF4-FFF2-40B4-BE49-F238E27FC236}">
                <a16:creationId xmlns:a16="http://schemas.microsoft.com/office/drawing/2014/main" id="{BB455D5A-C19C-4214-9FDE-D86CDBD8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02" y="2967727"/>
            <a:ext cx="1207099" cy="6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래픽 12" descr="데이터베이스">
            <a:extLst>
              <a:ext uri="{FF2B5EF4-FFF2-40B4-BE49-F238E27FC236}">
                <a16:creationId xmlns:a16="http://schemas.microsoft.com/office/drawing/2014/main" id="{0E9529E3-44FE-4C78-98BD-3AC2C5132C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83329" y="3969688"/>
            <a:ext cx="706222" cy="706222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7551C80-37D0-4EC9-8C62-6BFF83167637}"/>
              </a:ext>
            </a:extLst>
          </p:cNvPr>
          <p:cNvSpPr txBox="1"/>
          <p:nvPr/>
        </p:nvSpPr>
        <p:spPr>
          <a:xfrm>
            <a:off x="4369459" y="4695267"/>
            <a:ext cx="164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server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963C1686-BD80-4B97-B34C-3ED6879F2D7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862528" y="2846806"/>
            <a:ext cx="1406111" cy="128039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56884CC-5C2E-4F07-9485-255419F63875}"/>
              </a:ext>
            </a:extLst>
          </p:cNvPr>
          <p:cNvCxnSpPr>
            <a:cxnSpLocks/>
          </p:cNvCxnSpPr>
          <p:nvPr/>
        </p:nvCxnSpPr>
        <p:spPr>
          <a:xfrm flipV="1">
            <a:off x="2862528" y="4127196"/>
            <a:ext cx="1406111" cy="10260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직선 화살표 연결선 7172">
            <a:extLst>
              <a:ext uri="{FF2B5EF4-FFF2-40B4-BE49-F238E27FC236}">
                <a16:creationId xmlns:a16="http://schemas.microsoft.com/office/drawing/2014/main" id="{DD3C65B5-7480-4675-8357-BAEBCE7C3058}"/>
              </a:ext>
            </a:extLst>
          </p:cNvPr>
          <p:cNvCxnSpPr/>
          <p:nvPr/>
        </p:nvCxnSpPr>
        <p:spPr>
          <a:xfrm flipH="1">
            <a:off x="2780381" y="2846806"/>
            <a:ext cx="4078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24C64F1-9FE9-4AA4-A716-3D6716FD377A}"/>
              </a:ext>
            </a:extLst>
          </p:cNvPr>
          <p:cNvCxnSpPr/>
          <p:nvPr/>
        </p:nvCxnSpPr>
        <p:spPr>
          <a:xfrm flipH="1">
            <a:off x="2827006" y="5153271"/>
            <a:ext cx="4078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5" name="사각형: 둥근 모서리 7174">
            <a:extLst>
              <a:ext uri="{FF2B5EF4-FFF2-40B4-BE49-F238E27FC236}">
                <a16:creationId xmlns:a16="http://schemas.microsoft.com/office/drawing/2014/main" id="{337F7166-619D-47DC-8609-970C7D938987}"/>
              </a:ext>
            </a:extLst>
          </p:cNvPr>
          <p:cNvSpPr/>
          <p:nvPr/>
        </p:nvSpPr>
        <p:spPr>
          <a:xfrm>
            <a:off x="3262580" y="3253560"/>
            <a:ext cx="576815" cy="2486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6647DFDC-4317-4984-BC59-1BA25A670EC5}"/>
              </a:ext>
            </a:extLst>
          </p:cNvPr>
          <p:cNvSpPr/>
          <p:nvPr/>
        </p:nvSpPr>
        <p:spPr>
          <a:xfrm>
            <a:off x="2966129" y="4494306"/>
            <a:ext cx="1287387" cy="301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Image &amp; Video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9CB4039-BE95-4DF9-9B76-158A57FF7E74}"/>
              </a:ext>
            </a:extLst>
          </p:cNvPr>
          <p:cNvCxnSpPr>
            <a:cxnSpLocks/>
          </p:cNvCxnSpPr>
          <p:nvPr/>
        </p:nvCxnSpPr>
        <p:spPr>
          <a:xfrm flipH="1">
            <a:off x="5638943" y="4127196"/>
            <a:ext cx="703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AA5C799-F224-4360-A46D-08EF956CFAC0}"/>
              </a:ext>
            </a:extLst>
          </p:cNvPr>
          <p:cNvCxnSpPr>
            <a:cxnSpLocks/>
          </p:cNvCxnSpPr>
          <p:nvPr/>
        </p:nvCxnSpPr>
        <p:spPr>
          <a:xfrm>
            <a:off x="6203934" y="4127196"/>
            <a:ext cx="4894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24A65B4-B4EA-42A5-B0E8-7381D01B2670}"/>
              </a:ext>
            </a:extLst>
          </p:cNvPr>
          <p:cNvSpPr/>
          <p:nvPr/>
        </p:nvSpPr>
        <p:spPr>
          <a:xfrm>
            <a:off x="5886936" y="3984663"/>
            <a:ext cx="576815" cy="2486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81" name="Picture 10" descr="REST API란?">
            <a:extLst>
              <a:ext uri="{FF2B5EF4-FFF2-40B4-BE49-F238E27FC236}">
                <a16:creationId xmlns:a16="http://schemas.microsoft.com/office/drawing/2014/main" id="{29D48B3A-71AB-4C1F-8A55-3BC9BB832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82"/>
          <a:stretch/>
        </p:blipFill>
        <p:spPr bwMode="auto">
          <a:xfrm>
            <a:off x="6601689" y="3400015"/>
            <a:ext cx="1003506" cy="40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그래픽 7182" descr="단일 톱니바퀴">
            <a:extLst>
              <a:ext uri="{FF2B5EF4-FFF2-40B4-BE49-F238E27FC236}">
                <a16:creationId xmlns:a16="http://schemas.microsoft.com/office/drawing/2014/main" id="{C9FD13C3-E6D6-48ED-8CE0-E1D6B01B29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59385" y="3681352"/>
            <a:ext cx="914400" cy="914400"/>
          </a:xfrm>
          <a:prstGeom prst="rect">
            <a:avLst/>
          </a:prstGeom>
        </p:spPr>
      </p:pic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2618B4A-C958-4209-BC7B-31488BADF32C}"/>
              </a:ext>
            </a:extLst>
          </p:cNvPr>
          <p:cNvCxnSpPr>
            <a:cxnSpLocks/>
          </p:cNvCxnSpPr>
          <p:nvPr/>
        </p:nvCxnSpPr>
        <p:spPr>
          <a:xfrm flipH="1">
            <a:off x="7503463" y="4322799"/>
            <a:ext cx="15250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1C48310A-190E-445C-9BC9-B38A1C9ABEC6}"/>
              </a:ext>
            </a:extLst>
          </p:cNvPr>
          <p:cNvCxnSpPr>
            <a:cxnSpLocks/>
          </p:cNvCxnSpPr>
          <p:nvPr/>
        </p:nvCxnSpPr>
        <p:spPr>
          <a:xfrm>
            <a:off x="7573785" y="4054285"/>
            <a:ext cx="1407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A0D29F8E-F7F6-4486-AD47-C8EA8F5FA243}"/>
              </a:ext>
            </a:extLst>
          </p:cNvPr>
          <p:cNvSpPr/>
          <p:nvPr/>
        </p:nvSpPr>
        <p:spPr>
          <a:xfrm>
            <a:off x="7991415" y="3677780"/>
            <a:ext cx="590142" cy="2486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JSON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F47CF068-4D70-4C82-A651-67FBA1C0F541}"/>
              </a:ext>
            </a:extLst>
          </p:cNvPr>
          <p:cNvSpPr/>
          <p:nvPr/>
        </p:nvSpPr>
        <p:spPr>
          <a:xfrm>
            <a:off x="7705341" y="4428177"/>
            <a:ext cx="1111671" cy="49546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91" name="TextBox 7190">
            <a:extLst>
              <a:ext uri="{FF2B5EF4-FFF2-40B4-BE49-F238E27FC236}">
                <a16:creationId xmlns:a16="http://schemas.microsoft.com/office/drawing/2014/main" id="{7EBC1FED-DF95-4B88-B432-B90CEB537912}"/>
              </a:ext>
            </a:extLst>
          </p:cNvPr>
          <p:cNvSpPr txBox="1"/>
          <p:nvPr/>
        </p:nvSpPr>
        <p:spPr>
          <a:xfrm>
            <a:off x="7503463" y="4461978"/>
            <a:ext cx="150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GET/POST/</a:t>
            </a:r>
          </a:p>
          <a:p>
            <a:pPr algn="ctr"/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PUT/DELETE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B2359FF-61FE-4773-8045-D1235E01AB33}"/>
              </a:ext>
            </a:extLst>
          </p:cNvPr>
          <p:cNvSpPr txBox="1"/>
          <p:nvPr/>
        </p:nvSpPr>
        <p:spPr>
          <a:xfrm>
            <a:off x="8989635" y="4677967"/>
            <a:ext cx="92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Mobile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APP</a:t>
            </a:r>
            <a:endParaRPr lang="ko-KR" altLang="en-US" dirty="0">
              <a:solidFill>
                <a:schemeClr val="bg1"/>
              </a:solidFill>
              <a:highlight>
                <a:srgbClr val="0000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92" name="Picture 12" descr="원리부터 파악하는 Unity의 DOTS">
            <a:extLst>
              <a:ext uri="{FF2B5EF4-FFF2-40B4-BE49-F238E27FC236}">
                <a16:creationId xmlns:a16="http://schemas.microsoft.com/office/drawing/2014/main" id="{F104624C-F971-4A99-9BB6-0301E54D6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170" y="2869275"/>
            <a:ext cx="867359" cy="8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14" descr="ARCore, Sceneform &amp; Augmented Images #2 Android AR - Coinmonks ...">
            <a:extLst>
              <a:ext uri="{FF2B5EF4-FFF2-40B4-BE49-F238E27FC236}">
                <a16:creationId xmlns:a16="http://schemas.microsoft.com/office/drawing/2014/main" id="{DB07761E-BC3F-45C9-8617-66753CB1E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79" b="12218"/>
          <a:stretch/>
        </p:blipFill>
        <p:spPr bwMode="auto">
          <a:xfrm>
            <a:off x="10420062" y="2602839"/>
            <a:ext cx="1144627" cy="113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그래픽 7194" descr="배지 팔로우">
            <a:extLst>
              <a:ext uri="{FF2B5EF4-FFF2-40B4-BE49-F238E27FC236}">
                <a16:creationId xmlns:a16="http://schemas.microsoft.com/office/drawing/2014/main" id="{74C564E2-ED8A-4947-A9A2-87BCFF27FB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349016" y="2908166"/>
            <a:ext cx="425093" cy="425093"/>
          </a:xfrm>
          <a:prstGeom prst="rect">
            <a:avLst/>
          </a:prstGeom>
        </p:spPr>
      </p:pic>
      <p:pic>
        <p:nvPicPr>
          <p:cNvPr id="7196" name="Picture 16" descr="Google Developers Korea Blog: Android Studio 2.3 을 다운로드 받아 ...">
            <a:extLst>
              <a:ext uri="{FF2B5EF4-FFF2-40B4-BE49-F238E27FC236}">
                <a16:creationId xmlns:a16="http://schemas.microsoft.com/office/drawing/2014/main" id="{F969B74A-5ED6-4C81-97E9-51910377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62" y="4319372"/>
            <a:ext cx="671581" cy="73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C52B35D6-FCAA-4D2D-8F91-CA007CB865C6}"/>
              </a:ext>
            </a:extLst>
          </p:cNvPr>
          <p:cNvSpPr txBox="1"/>
          <p:nvPr/>
        </p:nvSpPr>
        <p:spPr>
          <a:xfrm>
            <a:off x="9717863" y="5103533"/>
            <a:ext cx="186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 Studio</a:t>
            </a:r>
            <a:endParaRPr lang="ko-KR" altLang="en-US" b="1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87FEF92-B55A-4A43-B14A-9177979F4170}"/>
              </a:ext>
            </a:extLst>
          </p:cNvPr>
          <p:cNvSpPr txBox="1"/>
          <p:nvPr/>
        </p:nvSpPr>
        <p:spPr>
          <a:xfrm>
            <a:off x="10354350" y="3745738"/>
            <a:ext cx="1643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endParaRPr lang="ko-KR" altLang="en-US" sz="2800" b="1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99" name="그래픽 7198" descr="스마트폰">
            <a:extLst>
              <a:ext uri="{FF2B5EF4-FFF2-40B4-BE49-F238E27FC236}">
                <a16:creationId xmlns:a16="http://schemas.microsoft.com/office/drawing/2014/main" id="{A5E95BEA-752F-4A68-A2FA-8C54FD113E0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936935" y="3689273"/>
            <a:ext cx="966349" cy="966349"/>
          </a:xfrm>
          <a:prstGeom prst="rect">
            <a:avLst/>
          </a:prstGeom>
        </p:spPr>
      </p:pic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0011ABC7-57D5-4A29-8E77-29BB14B3E69F}"/>
              </a:ext>
            </a:extLst>
          </p:cNvPr>
          <p:cNvSpPr/>
          <p:nvPr/>
        </p:nvSpPr>
        <p:spPr>
          <a:xfrm>
            <a:off x="9314701" y="3775370"/>
            <a:ext cx="210816" cy="55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DDE92F9-B46C-4132-9DE1-87082C8AF9CC}"/>
              </a:ext>
            </a:extLst>
          </p:cNvPr>
          <p:cNvSpPr/>
          <p:nvPr/>
        </p:nvSpPr>
        <p:spPr>
          <a:xfrm>
            <a:off x="9296553" y="3937845"/>
            <a:ext cx="210816" cy="55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286DAF-6B6C-460B-850D-66CEA565DF32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01" name="타원 7200">
            <a:extLst>
              <a:ext uri="{FF2B5EF4-FFF2-40B4-BE49-F238E27FC236}">
                <a16:creationId xmlns:a16="http://schemas.microsoft.com/office/drawing/2014/main" id="{53CC9643-0BD8-45D4-8959-6CC035EFBEF8}"/>
              </a:ext>
            </a:extLst>
          </p:cNvPr>
          <p:cNvSpPr/>
          <p:nvPr/>
        </p:nvSpPr>
        <p:spPr>
          <a:xfrm>
            <a:off x="9341377" y="3773561"/>
            <a:ext cx="158725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65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0011ABC7-57D5-4A29-8E77-29BB14B3E69F}"/>
              </a:ext>
            </a:extLst>
          </p:cNvPr>
          <p:cNvSpPr/>
          <p:nvPr/>
        </p:nvSpPr>
        <p:spPr>
          <a:xfrm>
            <a:off x="9363878" y="3474841"/>
            <a:ext cx="210816" cy="55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DDE92F9-B46C-4132-9DE1-87082C8AF9CC}"/>
              </a:ext>
            </a:extLst>
          </p:cNvPr>
          <p:cNvSpPr/>
          <p:nvPr/>
        </p:nvSpPr>
        <p:spPr>
          <a:xfrm>
            <a:off x="9345730" y="3559266"/>
            <a:ext cx="210816" cy="55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555C8957-0054-4B4E-B46F-9B08797DAE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65" y="1555897"/>
            <a:ext cx="6373114" cy="470600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D912970-18A7-4E43-9FC0-906EDAF7E09B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베이스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15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200" name="직사각형 7199">
            <a:extLst>
              <a:ext uri="{FF2B5EF4-FFF2-40B4-BE49-F238E27FC236}">
                <a16:creationId xmlns:a16="http://schemas.microsoft.com/office/drawing/2014/main" id="{0011ABC7-57D5-4A29-8E77-29BB14B3E69F}"/>
              </a:ext>
            </a:extLst>
          </p:cNvPr>
          <p:cNvSpPr/>
          <p:nvPr/>
        </p:nvSpPr>
        <p:spPr>
          <a:xfrm>
            <a:off x="9363878" y="3474841"/>
            <a:ext cx="210816" cy="55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DDE92F9-B46C-4132-9DE1-87082C8AF9CC}"/>
              </a:ext>
            </a:extLst>
          </p:cNvPr>
          <p:cNvSpPr/>
          <p:nvPr/>
        </p:nvSpPr>
        <p:spPr>
          <a:xfrm>
            <a:off x="9345730" y="3559266"/>
            <a:ext cx="210816" cy="556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E52C59-FE72-41EB-8DD7-96040C3C77D7}"/>
              </a:ext>
            </a:extLst>
          </p:cNvPr>
          <p:cNvSpPr/>
          <p:nvPr/>
        </p:nvSpPr>
        <p:spPr>
          <a:xfrm>
            <a:off x="2333873" y="3242131"/>
            <a:ext cx="1521757" cy="4527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AR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FBFD9CF-8B86-43E5-B467-507EC5C6E248}"/>
              </a:ext>
            </a:extLst>
          </p:cNvPr>
          <p:cNvSpPr/>
          <p:nvPr/>
        </p:nvSpPr>
        <p:spPr>
          <a:xfrm>
            <a:off x="4540592" y="3248464"/>
            <a:ext cx="1521757" cy="4527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맵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9BC0615-9862-482C-BA35-57CA88E84083}"/>
              </a:ext>
            </a:extLst>
          </p:cNvPr>
          <p:cNvSpPr/>
          <p:nvPr/>
        </p:nvSpPr>
        <p:spPr>
          <a:xfrm>
            <a:off x="6920456" y="3926668"/>
            <a:ext cx="1521757" cy="4527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친구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8B92128-0A3D-440D-BB82-B73A822A92D2}"/>
              </a:ext>
            </a:extLst>
          </p:cNvPr>
          <p:cNvSpPr/>
          <p:nvPr/>
        </p:nvSpPr>
        <p:spPr>
          <a:xfrm>
            <a:off x="6920455" y="4604872"/>
            <a:ext cx="1521757" cy="4527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캡슐 데이터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0E0B059-8E20-42B8-890B-61165FAC4977}"/>
              </a:ext>
            </a:extLst>
          </p:cNvPr>
          <p:cNvSpPr/>
          <p:nvPr/>
        </p:nvSpPr>
        <p:spPr>
          <a:xfrm>
            <a:off x="6920454" y="5283076"/>
            <a:ext cx="1521757" cy="4527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임시저장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1395AEA-E7D8-4BB2-9948-322B31227BEF}"/>
              </a:ext>
            </a:extLst>
          </p:cNvPr>
          <p:cNvSpPr/>
          <p:nvPr/>
        </p:nvSpPr>
        <p:spPr>
          <a:xfrm>
            <a:off x="9300319" y="3926668"/>
            <a:ext cx="1521757" cy="4527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친구 추가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D3F42DF-5524-44D2-A2D4-70A5898F92E4}"/>
              </a:ext>
            </a:extLst>
          </p:cNvPr>
          <p:cNvSpPr/>
          <p:nvPr/>
        </p:nvSpPr>
        <p:spPr>
          <a:xfrm>
            <a:off x="5691842" y="1578133"/>
            <a:ext cx="1521757" cy="4527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D0FD0B9-4DFC-4AAB-A7A2-B08C3B2B0E3A}"/>
              </a:ext>
            </a:extLst>
          </p:cNvPr>
          <p:cNvSpPr/>
          <p:nvPr/>
        </p:nvSpPr>
        <p:spPr>
          <a:xfrm>
            <a:off x="8124686" y="1578133"/>
            <a:ext cx="1521757" cy="4527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4277CB7-DB14-4491-B950-7EABDC96B100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7213599" y="1804510"/>
            <a:ext cx="9110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6F89022-7FA4-43D1-9B05-7D6A0E98F239}"/>
              </a:ext>
            </a:extLst>
          </p:cNvPr>
          <p:cNvCxnSpPr>
            <a:cxnSpLocks/>
          </p:cNvCxnSpPr>
          <p:nvPr/>
        </p:nvCxnSpPr>
        <p:spPr>
          <a:xfrm>
            <a:off x="3091180" y="2759050"/>
            <a:ext cx="6237" cy="483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EF6DBA9-011C-4B8A-8956-761E35782180}"/>
              </a:ext>
            </a:extLst>
          </p:cNvPr>
          <p:cNvCxnSpPr>
            <a:cxnSpLocks/>
          </p:cNvCxnSpPr>
          <p:nvPr/>
        </p:nvCxnSpPr>
        <p:spPr>
          <a:xfrm>
            <a:off x="5312945" y="2759050"/>
            <a:ext cx="6237" cy="483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56BCEA2-0826-4070-98D2-DA6A4F14C53D}"/>
              </a:ext>
            </a:extLst>
          </p:cNvPr>
          <p:cNvCxnSpPr>
            <a:cxnSpLocks/>
          </p:cNvCxnSpPr>
          <p:nvPr/>
        </p:nvCxnSpPr>
        <p:spPr>
          <a:xfrm>
            <a:off x="7678216" y="2766800"/>
            <a:ext cx="6237" cy="483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F16B6A4-08DD-4918-BB15-BDD8422F06D5}"/>
              </a:ext>
            </a:extLst>
          </p:cNvPr>
          <p:cNvCxnSpPr>
            <a:cxnSpLocks/>
          </p:cNvCxnSpPr>
          <p:nvPr/>
        </p:nvCxnSpPr>
        <p:spPr>
          <a:xfrm>
            <a:off x="10061197" y="2759050"/>
            <a:ext cx="6237" cy="483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A63FD39-0652-4857-9301-38B9FF53B939}"/>
              </a:ext>
            </a:extLst>
          </p:cNvPr>
          <p:cNvCxnSpPr/>
          <p:nvPr/>
        </p:nvCxnSpPr>
        <p:spPr>
          <a:xfrm>
            <a:off x="3091180" y="2763974"/>
            <a:ext cx="697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5C5273E-64C3-4FF5-9194-3BE0FAF51932}"/>
              </a:ext>
            </a:extLst>
          </p:cNvPr>
          <p:cNvCxnSpPr/>
          <p:nvPr/>
        </p:nvCxnSpPr>
        <p:spPr>
          <a:xfrm>
            <a:off x="6452720" y="2030886"/>
            <a:ext cx="0" cy="72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5AD094C-9FEE-4A99-8892-FE74B4C2EB0E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7681335" y="3701217"/>
            <a:ext cx="0" cy="225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9094552-DCB3-4763-A47C-3CA124F59696}"/>
              </a:ext>
            </a:extLst>
          </p:cNvPr>
          <p:cNvCxnSpPr>
            <a:cxnSpLocks/>
          </p:cNvCxnSpPr>
          <p:nvPr/>
        </p:nvCxnSpPr>
        <p:spPr>
          <a:xfrm flipV="1">
            <a:off x="7678216" y="4385825"/>
            <a:ext cx="0" cy="225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3395ABF-CC01-49EE-B0F3-79B1F7CE9DB7}"/>
              </a:ext>
            </a:extLst>
          </p:cNvPr>
          <p:cNvCxnSpPr>
            <a:cxnSpLocks/>
          </p:cNvCxnSpPr>
          <p:nvPr/>
        </p:nvCxnSpPr>
        <p:spPr>
          <a:xfrm flipV="1">
            <a:off x="7678216" y="5066578"/>
            <a:ext cx="0" cy="225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75F7A34-A417-4A5A-BBF5-54A0945B1A69}"/>
              </a:ext>
            </a:extLst>
          </p:cNvPr>
          <p:cNvCxnSpPr>
            <a:cxnSpLocks/>
          </p:cNvCxnSpPr>
          <p:nvPr/>
        </p:nvCxnSpPr>
        <p:spPr>
          <a:xfrm flipV="1">
            <a:off x="10071753" y="3715501"/>
            <a:ext cx="0" cy="225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0A9ECC45-2339-4844-B629-B074C83640B9}"/>
              </a:ext>
            </a:extLst>
          </p:cNvPr>
          <p:cNvSpPr/>
          <p:nvPr/>
        </p:nvSpPr>
        <p:spPr>
          <a:xfrm>
            <a:off x="7636296" y="3649990"/>
            <a:ext cx="113827" cy="1138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08382C4-F34A-4DD2-B085-864FDE44D549}"/>
              </a:ext>
            </a:extLst>
          </p:cNvPr>
          <p:cNvSpPr/>
          <p:nvPr/>
        </p:nvSpPr>
        <p:spPr>
          <a:xfrm>
            <a:off x="6920456" y="3248464"/>
            <a:ext cx="1521757" cy="4527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 페이지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20BD638-F542-437E-BA68-7124B4C08034}"/>
              </a:ext>
            </a:extLst>
          </p:cNvPr>
          <p:cNvSpPr/>
          <p:nvPr/>
        </p:nvSpPr>
        <p:spPr>
          <a:xfrm>
            <a:off x="10009172" y="3643610"/>
            <a:ext cx="113827" cy="11382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F62C2FD-D6C4-43B4-BEB5-35814762170A}"/>
              </a:ext>
            </a:extLst>
          </p:cNvPr>
          <p:cNvSpPr/>
          <p:nvPr/>
        </p:nvSpPr>
        <p:spPr>
          <a:xfrm>
            <a:off x="9300320" y="3248465"/>
            <a:ext cx="1521757" cy="4527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C77C9C-AC3A-4450-8CE5-F4A49676AD4D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&lt;App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설계도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5E0046A-1242-411F-95B3-5401398C8E2B}"/>
              </a:ext>
            </a:extLst>
          </p:cNvPr>
          <p:cNvSpPr/>
          <p:nvPr/>
        </p:nvSpPr>
        <p:spPr>
          <a:xfrm>
            <a:off x="6920454" y="5962608"/>
            <a:ext cx="1521757" cy="4527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설정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281AD87-3520-4D33-820E-247CD7043DA3}"/>
              </a:ext>
            </a:extLst>
          </p:cNvPr>
          <p:cNvCxnSpPr>
            <a:cxnSpLocks/>
          </p:cNvCxnSpPr>
          <p:nvPr/>
        </p:nvCxnSpPr>
        <p:spPr>
          <a:xfrm flipV="1">
            <a:off x="7669142" y="5735829"/>
            <a:ext cx="0" cy="225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93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7EDEB59-E2AD-414E-82A7-5B7B897E9C50}"/>
              </a:ext>
            </a:extLst>
          </p:cNvPr>
          <p:cNvGrpSpPr/>
          <p:nvPr/>
        </p:nvGrpSpPr>
        <p:grpSpPr>
          <a:xfrm>
            <a:off x="1495186" y="1418901"/>
            <a:ext cx="10137093" cy="4670472"/>
            <a:chOff x="144312" y="559433"/>
            <a:chExt cx="10676908" cy="4953000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240F8517-AC6F-4BB3-B22F-53B4BEB9676B}"/>
                </a:ext>
              </a:extLst>
            </p:cNvPr>
            <p:cNvSpPr/>
            <p:nvPr/>
          </p:nvSpPr>
          <p:spPr>
            <a:xfrm>
              <a:off x="1910071" y="559433"/>
              <a:ext cx="2790825" cy="4953000"/>
            </a:xfrm>
            <a:prstGeom prst="roundRect">
              <a:avLst>
                <a:gd name="adj" fmla="val 1018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A01A21C5-FF29-4E3D-A950-12C5BA1222F6}"/>
                </a:ext>
              </a:extLst>
            </p:cNvPr>
            <p:cNvSpPr/>
            <p:nvPr/>
          </p:nvSpPr>
          <p:spPr>
            <a:xfrm>
              <a:off x="3883955" y="2775728"/>
              <a:ext cx="637709" cy="637709"/>
            </a:xfrm>
            <a:prstGeom prst="roundRect">
              <a:avLst/>
            </a:prstGeom>
            <a:solidFill>
              <a:srgbClr val="8A646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B86DAA87-C07B-41F1-AFDD-3A2C833C643C}"/>
                </a:ext>
              </a:extLst>
            </p:cNvPr>
            <p:cNvSpPr/>
            <p:nvPr/>
          </p:nvSpPr>
          <p:spPr>
            <a:xfrm>
              <a:off x="2280179" y="2759096"/>
              <a:ext cx="1473453" cy="2768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ID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07532214-B9C0-47F6-A97C-77E91B08378B}"/>
                </a:ext>
              </a:extLst>
            </p:cNvPr>
            <p:cNvSpPr/>
            <p:nvPr/>
          </p:nvSpPr>
          <p:spPr>
            <a:xfrm>
              <a:off x="2280179" y="3136600"/>
              <a:ext cx="1473453" cy="2768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PASSWORD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0D243BC9-97B1-463C-868E-3FB441B19E24}"/>
                </a:ext>
              </a:extLst>
            </p:cNvPr>
            <p:cNvSpPr/>
            <p:nvPr/>
          </p:nvSpPr>
          <p:spPr>
            <a:xfrm>
              <a:off x="2995683" y="4561593"/>
              <a:ext cx="619599" cy="276837"/>
            </a:xfrm>
            <a:prstGeom prst="roundRect">
              <a:avLst/>
            </a:prstGeom>
            <a:solidFill>
              <a:srgbClr val="8A646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5638CB12-CFD1-44FD-AADF-B0A983D66273}"/>
                </a:ext>
              </a:extLst>
            </p:cNvPr>
            <p:cNvSpPr/>
            <p:nvPr/>
          </p:nvSpPr>
          <p:spPr>
            <a:xfrm>
              <a:off x="4970233" y="559433"/>
              <a:ext cx="2790825" cy="4953000"/>
            </a:xfrm>
            <a:prstGeom prst="roundRect">
              <a:avLst>
                <a:gd name="adj" fmla="val 1018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972AB743-7EC6-41FF-B131-B7C431CA68FB}"/>
                </a:ext>
              </a:extLst>
            </p:cNvPr>
            <p:cNvCxnSpPr>
              <a:cxnSpLocks/>
              <a:stCxn id="88" idx="3"/>
              <a:endCxn id="82" idx="0"/>
            </p:cNvCxnSpPr>
            <p:nvPr/>
          </p:nvCxnSpPr>
          <p:spPr>
            <a:xfrm>
              <a:off x="1577276" y="2094904"/>
              <a:ext cx="2625534" cy="68082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FBA3C4B-DC44-4465-A603-459B15AFCCDE}"/>
                </a:ext>
              </a:extLst>
            </p:cNvPr>
            <p:cNvSpPr txBox="1"/>
            <p:nvPr/>
          </p:nvSpPr>
          <p:spPr>
            <a:xfrm>
              <a:off x="349497" y="1915387"/>
              <a:ext cx="1227779" cy="359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 버튼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C87C2F6-B7B3-40A3-A6E7-9B08C2BC3110}"/>
                </a:ext>
              </a:extLst>
            </p:cNvPr>
            <p:cNvSpPr txBox="1"/>
            <p:nvPr/>
          </p:nvSpPr>
          <p:spPr>
            <a:xfrm>
              <a:off x="152823" y="2324613"/>
              <a:ext cx="1423629" cy="359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회원가입 버튼</a:t>
              </a:r>
            </a:p>
          </p:txBody>
        </p:sp>
        <p:cxnSp>
          <p:nvCxnSpPr>
            <p:cNvPr id="90" name="연결선: 꺾임 89">
              <a:extLst>
                <a:ext uri="{FF2B5EF4-FFF2-40B4-BE49-F238E27FC236}">
                  <a16:creationId xmlns:a16="http://schemas.microsoft.com/office/drawing/2014/main" id="{4983CC33-2345-46DB-8DC5-7A04C51BC36D}"/>
                </a:ext>
              </a:extLst>
            </p:cNvPr>
            <p:cNvCxnSpPr>
              <a:cxnSpLocks/>
              <a:stCxn id="89" idx="3"/>
              <a:endCxn id="85" idx="1"/>
            </p:cNvCxnSpPr>
            <p:nvPr/>
          </p:nvCxnSpPr>
          <p:spPr>
            <a:xfrm>
              <a:off x="1576453" y="2504130"/>
              <a:ext cx="1419230" cy="219588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E68C855F-B482-4856-827F-E8B1EADD6628}"/>
                </a:ext>
              </a:extLst>
            </p:cNvPr>
            <p:cNvSpPr/>
            <p:nvPr/>
          </p:nvSpPr>
          <p:spPr>
            <a:xfrm>
              <a:off x="5678919" y="2315361"/>
              <a:ext cx="1473453" cy="2768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ID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99457B7-22C8-4CD4-AC90-E146A0F4CDCA}"/>
                </a:ext>
              </a:extLst>
            </p:cNvPr>
            <p:cNvSpPr/>
            <p:nvPr/>
          </p:nvSpPr>
          <p:spPr>
            <a:xfrm>
              <a:off x="5678919" y="2692865"/>
              <a:ext cx="1473453" cy="2768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PASSWORD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0878AEE7-F291-4B94-90EE-9895A545B553}"/>
                </a:ext>
              </a:extLst>
            </p:cNvPr>
            <p:cNvSpPr/>
            <p:nvPr/>
          </p:nvSpPr>
          <p:spPr>
            <a:xfrm>
              <a:off x="5678919" y="3077877"/>
              <a:ext cx="1473453" cy="2768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Email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EF7A801C-3F6D-4641-AA46-D54DA8D5FAC0}"/>
                </a:ext>
              </a:extLst>
            </p:cNvPr>
            <p:cNvSpPr/>
            <p:nvPr/>
          </p:nvSpPr>
          <p:spPr>
            <a:xfrm>
              <a:off x="8030395" y="559433"/>
              <a:ext cx="2790825" cy="4953000"/>
            </a:xfrm>
            <a:prstGeom prst="roundRect">
              <a:avLst>
                <a:gd name="adj" fmla="val 1018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552F5569-B86C-44AF-A217-160015417280}"/>
                </a:ext>
              </a:extLst>
            </p:cNvPr>
            <p:cNvSpPr/>
            <p:nvPr/>
          </p:nvSpPr>
          <p:spPr>
            <a:xfrm>
              <a:off x="8739081" y="2315361"/>
              <a:ext cx="1473453" cy="2768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Nick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Name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61A5289F-24FB-4DBE-97B0-7844B40F9056}"/>
                </a:ext>
              </a:extLst>
            </p:cNvPr>
            <p:cNvSpPr/>
            <p:nvPr/>
          </p:nvSpPr>
          <p:spPr>
            <a:xfrm>
              <a:off x="8739081" y="2692865"/>
              <a:ext cx="1473453" cy="2768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First Name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5E311AFF-0E46-4357-B432-FCBA14741168}"/>
                </a:ext>
              </a:extLst>
            </p:cNvPr>
            <p:cNvSpPr/>
            <p:nvPr/>
          </p:nvSpPr>
          <p:spPr>
            <a:xfrm>
              <a:off x="8739081" y="3077877"/>
              <a:ext cx="1473453" cy="2768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Last Name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DD3C0B47-F92D-4BCA-AD61-0F5360F8AA20}"/>
                </a:ext>
              </a:extLst>
            </p:cNvPr>
            <p:cNvSpPr/>
            <p:nvPr/>
          </p:nvSpPr>
          <p:spPr>
            <a:xfrm>
              <a:off x="9166007" y="4561592"/>
              <a:ext cx="619599" cy="276837"/>
            </a:xfrm>
            <a:prstGeom prst="roundRect">
              <a:avLst/>
            </a:prstGeom>
            <a:solidFill>
              <a:srgbClr val="8A646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65FD3EB0-BF42-4789-9057-F2C5315B2CF8}"/>
                </a:ext>
              </a:extLst>
            </p:cNvPr>
            <p:cNvSpPr/>
            <p:nvPr/>
          </p:nvSpPr>
          <p:spPr>
            <a:xfrm>
              <a:off x="9144441" y="1345567"/>
              <a:ext cx="662730" cy="66273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2" name="연결선: 꺾임 101">
              <a:extLst>
                <a:ext uri="{FF2B5EF4-FFF2-40B4-BE49-F238E27FC236}">
                  <a16:creationId xmlns:a16="http://schemas.microsoft.com/office/drawing/2014/main" id="{3E445CCE-F72D-402E-ADE0-A9D777BB5B46}"/>
                </a:ext>
              </a:extLst>
            </p:cNvPr>
            <p:cNvCxnSpPr>
              <a:cxnSpLocks/>
              <a:stCxn id="103" idx="3"/>
            </p:cNvCxnSpPr>
            <p:nvPr/>
          </p:nvCxnSpPr>
          <p:spPr>
            <a:xfrm>
              <a:off x="1586609" y="1663268"/>
              <a:ext cx="4511562" cy="313268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5E911CB-C66F-4E53-BCE9-5331C11759BB}"/>
                </a:ext>
              </a:extLst>
            </p:cNvPr>
            <p:cNvSpPr txBox="1"/>
            <p:nvPr/>
          </p:nvSpPr>
          <p:spPr>
            <a:xfrm>
              <a:off x="554681" y="1483751"/>
              <a:ext cx="1031928" cy="359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다음 버튼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67B449F-6DE5-48A5-B6BB-75AE89BFC15F}"/>
                </a:ext>
              </a:extLst>
            </p:cNvPr>
            <p:cNvSpPr txBox="1"/>
            <p:nvPr/>
          </p:nvSpPr>
          <p:spPr>
            <a:xfrm>
              <a:off x="144312" y="1066387"/>
              <a:ext cx="1433760" cy="3590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가입완료 버튼</a:t>
              </a:r>
            </a:p>
          </p:txBody>
        </p:sp>
        <p:cxnSp>
          <p:nvCxnSpPr>
            <p:cNvPr id="105" name="연결선: 꺾임 104">
              <a:extLst>
                <a:ext uri="{FF2B5EF4-FFF2-40B4-BE49-F238E27FC236}">
                  <a16:creationId xmlns:a16="http://schemas.microsoft.com/office/drawing/2014/main" id="{B33A1A1B-1E5C-46A6-8A00-E87BBEFD70AB}"/>
                </a:ext>
              </a:extLst>
            </p:cNvPr>
            <p:cNvCxnSpPr>
              <a:cxnSpLocks/>
              <a:stCxn id="104" idx="3"/>
              <a:endCxn id="99" idx="1"/>
            </p:cNvCxnSpPr>
            <p:nvPr/>
          </p:nvCxnSpPr>
          <p:spPr>
            <a:xfrm>
              <a:off x="1578072" y="1245904"/>
              <a:ext cx="7587935" cy="345410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A23B919D-B497-410E-AF88-65458C766CDA}"/>
                </a:ext>
              </a:extLst>
            </p:cNvPr>
            <p:cNvSpPr/>
            <p:nvPr/>
          </p:nvSpPr>
          <p:spPr>
            <a:xfrm>
              <a:off x="6105845" y="4561592"/>
              <a:ext cx="619599" cy="276837"/>
            </a:xfrm>
            <a:prstGeom prst="roundRect">
              <a:avLst/>
            </a:prstGeom>
            <a:solidFill>
              <a:srgbClr val="8A646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래픽 5" descr="팔로우">
            <a:extLst>
              <a:ext uri="{FF2B5EF4-FFF2-40B4-BE49-F238E27FC236}">
                <a16:creationId xmlns:a16="http://schemas.microsoft.com/office/drawing/2014/main" id="{F129E762-68C1-4E2E-8838-AE1EB2AD94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34051" y="2222621"/>
            <a:ext cx="498008" cy="49800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2BFC90A-BE68-4D83-A7AB-F0E41551D503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5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B93F0-9205-4975-A548-4D36AC2CF75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7B57D-EBC3-4C38-8520-D76552A497C3}"/>
              </a:ext>
            </a:extLst>
          </p:cNvPr>
          <p:cNvSpPr txBox="1"/>
          <p:nvPr/>
        </p:nvSpPr>
        <p:spPr>
          <a:xfrm>
            <a:off x="180975" y="1117388"/>
            <a:ext cx="1709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BEBDC-B6C9-40E0-B5F6-74EB4F188FF3}"/>
              </a:ext>
            </a:extLst>
          </p:cNvPr>
          <p:cNvSpPr txBox="1"/>
          <p:nvPr/>
        </p:nvSpPr>
        <p:spPr>
          <a:xfrm>
            <a:off x="309563" y="2880028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B7B10-241E-4A06-9617-510F7989133F}"/>
              </a:ext>
            </a:extLst>
          </p:cNvPr>
          <p:cNvSpPr txBox="1"/>
          <p:nvPr/>
        </p:nvSpPr>
        <p:spPr>
          <a:xfrm>
            <a:off x="538164" y="3436227"/>
            <a:ext cx="3257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1-1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기획의도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1-2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재해석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1-3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 예시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8E07E-F398-49AA-9EE0-44736139F400}"/>
              </a:ext>
            </a:extLst>
          </p:cNvPr>
          <p:cNvSpPr txBox="1"/>
          <p:nvPr/>
        </p:nvSpPr>
        <p:spPr>
          <a:xfrm>
            <a:off x="2886074" y="2880028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2038A-485A-402E-831B-76D4BF409276}"/>
              </a:ext>
            </a:extLst>
          </p:cNvPr>
          <p:cNvSpPr txBox="1"/>
          <p:nvPr/>
        </p:nvSpPr>
        <p:spPr>
          <a:xfrm>
            <a:off x="3076573" y="3422994"/>
            <a:ext cx="486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2-1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설계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2-2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설계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2-3 App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설계도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2-4 App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모듈별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설계도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ABACA-0539-4949-B0F6-001449E0B473}"/>
              </a:ext>
            </a:extLst>
          </p:cNvPr>
          <p:cNvSpPr txBox="1"/>
          <p:nvPr/>
        </p:nvSpPr>
        <p:spPr>
          <a:xfrm>
            <a:off x="6038851" y="2844225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68EF4D-BBD4-447D-A5BD-CFD33EC61C33}"/>
              </a:ext>
            </a:extLst>
          </p:cNvPr>
          <p:cNvSpPr txBox="1"/>
          <p:nvPr/>
        </p:nvSpPr>
        <p:spPr>
          <a:xfrm>
            <a:off x="6286502" y="3424406"/>
            <a:ext cx="486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3-1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3-2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3-3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3-4 AR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F1D4F-8352-4844-A86C-F6260E525923}"/>
              </a:ext>
            </a:extLst>
          </p:cNvPr>
          <p:cNvSpPr txBox="1"/>
          <p:nvPr/>
        </p:nvSpPr>
        <p:spPr>
          <a:xfrm>
            <a:off x="8720139" y="2844224"/>
            <a:ext cx="4676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차후 프로젝트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FFA68-CE80-43F6-907F-9F47D771BFF7}"/>
              </a:ext>
            </a:extLst>
          </p:cNvPr>
          <p:cNvSpPr txBox="1"/>
          <p:nvPr/>
        </p:nvSpPr>
        <p:spPr>
          <a:xfrm>
            <a:off x="8939219" y="3425063"/>
            <a:ext cx="4867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4-1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4-2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친구페이지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4-3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맵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AR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4-4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계획 그래프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5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10243" y="837029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D4F271-72A8-48F0-BC07-3A06351A8360}"/>
              </a:ext>
            </a:extLst>
          </p:cNvPr>
          <p:cNvSpPr/>
          <p:nvPr/>
        </p:nvSpPr>
        <p:spPr>
          <a:xfrm>
            <a:off x="2908379" y="1819373"/>
            <a:ext cx="2468780" cy="423134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463AAA-F3C3-4BB6-B7D8-135471ED9D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768" y="1913223"/>
            <a:ext cx="251572" cy="25157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BC0923-F82F-4415-AFE3-F542E4BC46A6}"/>
              </a:ext>
            </a:extLst>
          </p:cNvPr>
          <p:cNvSpPr/>
          <p:nvPr/>
        </p:nvSpPr>
        <p:spPr>
          <a:xfrm>
            <a:off x="2924817" y="3036025"/>
            <a:ext cx="1217945" cy="266996"/>
          </a:xfrm>
          <a:prstGeom prst="rect">
            <a:avLst/>
          </a:prstGeom>
          <a:solidFill>
            <a:srgbClr val="8A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F48E3C-FAB0-4506-B62B-1B44CDA3B434}"/>
              </a:ext>
            </a:extLst>
          </p:cNvPr>
          <p:cNvSpPr txBox="1"/>
          <p:nvPr/>
        </p:nvSpPr>
        <p:spPr>
          <a:xfrm>
            <a:off x="3317320" y="3051785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캡슐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EFC0C6-7E83-46B6-B239-924AEFA5B97F}"/>
              </a:ext>
            </a:extLst>
          </p:cNvPr>
          <p:cNvSpPr txBox="1"/>
          <p:nvPr/>
        </p:nvSpPr>
        <p:spPr>
          <a:xfrm>
            <a:off x="4551566" y="3052916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A081B68-B97A-4132-A21F-EA9FCBAD2AE6}"/>
              </a:ext>
            </a:extLst>
          </p:cNvPr>
          <p:cNvSpPr/>
          <p:nvPr/>
        </p:nvSpPr>
        <p:spPr>
          <a:xfrm>
            <a:off x="3080445" y="3518801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37434F1-62B1-44B5-B67A-ADEBB8CE716D}"/>
              </a:ext>
            </a:extLst>
          </p:cNvPr>
          <p:cNvSpPr/>
          <p:nvPr/>
        </p:nvSpPr>
        <p:spPr>
          <a:xfrm>
            <a:off x="3080445" y="3941993"/>
            <a:ext cx="2124635" cy="3227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C8A5F2C-2FA9-480A-881E-3481A681FC22}"/>
              </a:ext>
            </a:extLst>
          </p:cNvPr>
          <p:cNvSpPr/>
          <p:nvPr/>
        </p:nvSpPr>
        <p:spPr>
          <a:xfrm>
            <a:off x="3073228" y="4377003"/>
            <a:ext cx="2124635" cy="322729"/>
          </a:xfrm>
          <a:prstGeom prst="roundRect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687F587-7C3E-4556-8CC1-F3310FA68F0C}"/>
              </a:ext>
            </a:extLst>
          </p:cNvPr>
          <p:cNvSpPr/>
          <p:nvPr/>
        </p:nvSpPr>
        <p:spPr>
          <a:xfrm>
            <a:off x="3080445" y="4834988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AEBB470-299F-4F25-B719-4504944D4C54}"/>
              </a:ext>
            </a:extLst>
          </p:cNvPr>
          <p:cNvSpPr/>
          <p:nvPr/>
        </p:nvSpPr>
        <p:spPr>
          <a:xfrm>
            <a:off x="5895992" y="1826322"/>
            <a:ext cx="2468780" cy="423134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0AE877-0C15-438E-9DEF-65CA6E1415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81" y="1913223"/>
            <a:ext cx="251572" cy="25157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E2F22B2-CEFF-4C30-B50C-1D9A49412703}"/>
              </a:ext>
            </a:extLst>
          </p:cNvPr>
          <p:cNvSpPr txBox="1"/>
          <p:nvPr/>
        </p:nvSpPr>
        <p:spPr>
          <a:xfrm>
            <a:off x="6299248" y="3040758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A5F4C3-02F2-4D99-8099-F0B7C812ED85}"/>
              </a:ext>
            </a:extLst>
          </p:cNvPr>
          <p:cNvSpPr/>
          <p:nvPr/>
        </p:nvSpPr>
        <p:spPr>
          <a:xfrm>
            <a:off x="7128461" y="3042348"/>
            <a:ext cx="1236474" cy="261716"/>
          </a:xfrm>
          <a:prstGeom prst="rect">
            <a:avLst/>
          </a:prstGeom>
          <a:solidFill>
            <a:srgbClr val="8A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16E279-3F1E-43DE-804A-5D4ED0F599B8}"/>
              </a:ext>
            </a:extLst>
          </p:cNvPr>
          <p:cNvSpPr txBox="1"/>
          <p:nvPr/>
        </p:nvSpPr>
        <p:spPr>
          <a:xfrm>
            <a:off x="7539180" y="3052916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지도</a:t>
            </a:r>
          </a:p>
        </p:txBody>
      </p:sp>
      <p:pic>
        <p:nvPicPr>
          <p:cNvPr id="58" name="Picture 6">
            <a:extLst>
              <a:ext uri="{FF2B5EF4-FFF2-40B4-BE49-F238E27FC236}">
                <a16:creationId xmlns:a16="http://schemas.microsoft.com/office/drawing/2014/main" id="{9B8A0DF0-C6DD-4EAE-97B6-0DDF2BF71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7" t="8696" r="10786" b="20801"/>
          <a:stretch/>
        </p:blipFill>
        <p:spPr bwMode="auto">
          <a:xfrm>
            <a:off x="6424755" y="3310694"/>
            <a:ext cx="1596765" cy="217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타원 58">
            <a:extLst>
              <a:ext uri="{FF2B5EF4-FFF2-40B4-BE49-F238E27FC236}">
                <a16:creationId xmlns:a16="http://schemas.microsoft.com/office/drawing/2014/main" id="{9156B5B1-A10D-4E09-BCDA-F8C6BBDEE502}"/>
              </a:ext>
            </a:extLst>
          </p:cNvPr>
          <p:cNvSpPr/>
          <p:nvPr/>
        </p:nvSpPr>
        <p:spPr>
          <a:xfrm>
            <a:off x="7706005" y="4660152"/>
            <a:ext cx="192359" cy="2571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8937592-3268-4D7F-AB1C-BD3F6542A114}"/>
              </a:ext>
            </a:extLst>
          </p:cNvPr>
          <p:cNvSpPr/>
          <p:nvPr/>
        </p:nvSpPr>
        <p:spPr>
          <a:xfrm>
            <a:off x="7273764" y="3451442"/>
            <a:ext cx="192359" cy="2571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318C9CC-1EF5-406A-911A-C889E88DC2CB}"/>
              </a:ext>
            </a:extLst>
          </p:cNvPr>
          <p:cNvSpPr/>
          <p:nvPr/>
        </p:nvSpPr>
        <p:spPr>
          <a:xfrm>
            <a:off x="6840771" y="4402977"/>
            <a:ext cx="192359" cy="2571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F51F519-C59C-4DAB-9FA8-440567636D52}"/>
              </a:ext>
            </a:extLst>
          </p:cNvPr>
          <p:cNvSpPr/>
          <p:nvPr/>
        </p:nvSpPr>
        <p:spPr>
          <a:xfrm>
            <a:off x="7409257" y="4045141"/>
            <a:ext cx="192359" cy="2571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F67C7B-2594-4AE4-A73D-DFB6737CF500}"/>
              </a:ext>
            </a:extLst>
          </p:cNvPr>
          <p:cNvSpPr txBox="1"/>
          <p:nvPr/>
        </p:nvSpPr>
        <p:spPr>
          <a:xfrm>
            <a:off x="9567005" y="1989278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설정 버튼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BB324D-D0FF-4922-8C3A-0B6301CFB1D3}"/>
              </a:ext>
            </a:extLst>
          </p:cNvPr>
          <p:cNvSpPr txBox="1"/>
          <p:nvPr/>
        </p:nvSpPr>
        <p:spPr>
          <a:xfrm>
            <a:off x="9569934" y="3205758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버튼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263203-A7A6-4911-A890-DEB9483EF81C}"/>
              </a:ext>
            </a:extLst>
          </p:cNvPr>
          <p:cNvSpPr txBox="1"/>
          <p:nvPr/>
        </p:nvSpPr>
        <p:spPr>
          <a:xfrm>
            <a:off x="9565782" y="3723369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캡슐 버튼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F295944-5109-4CED-8D6C-30D4F5E01EBA}"/>
              </a:ext>
            </a:extLst>
          </p:cNvPr>
          <p:cNvSpPr txBox="1"/>
          <p:nvPr/>
        </p:nvSpPr>
        <p:spPr>
          <a:xfrm>
            <a:off x="9565782" y="5322370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저장된 캡슐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E57C3F1-3DC5-4C39-9508-D67CDA723B27}"/>
              </a:ext>
            </a:extLst>
          </p:cNvPr>
          <p:cNvSpPr txBox="1"/>
          <p:nvPr/>
        </p:nvSpPr>
        <p:spPr>
          <a:xfrm>
            <a:off x="9567618" y="4279173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임시 저장된 캡슐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DD32F4B-899C-4ECD-B933-EB0932FA1D86}"/>
              </a:ext>
            </a:extLst>
          </p:cNvPr>
          <p:cNvCxnSpPr>
            <a:cxnSpLocks/>
          </p:cNvCxnSpPr>
          <p:nvPr/>
        </p:nvCxnSpPr>
        <p:spPr>
          <a:xfrm>
            <a:off x="2906910" y="5528857"/>
            <a:ext cx="24702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래픽 87" descr="사용자">
            <a:extLst>
              <a:ext uri="{FF2B5EF4-FFF2-40B4-BE49-F238E27FC236}">
                <a16:creationId xmlns:a16="http://schemas.microsoft.com/office/drawing/2014/main" id="{D77AF2A2-5A10-4B8D-BCEB-B928A46B2C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25657" y="2096566"/>
            <a:ext cx="441250" cy="441250"/>
          </a:xfrm>
          <a:prstGeom prst="rect">
            <a:avLst/>
          </a:prstGeom>
        </p:spPr>
      </p:pic>
      <p:sp>
        <p:nvSpPr>
          <p:cNvPr id="89" name="타원 88">
            <a:extLst>
              <a:ext uri="{FF2B5EF4-FFF2-40B4-BE49-F238E27FC236}">
                <a16:creationId xmlns:a16="http://schemas.microsoft.com/office/drawing/2014/main" id="{20A31321-710A-4930-ACD1-354B6AB99001}"/>
              </a:ext>
            </a:extLst>
          </p:cNvPr>
          <p:cNvSpPr/>
          <p:nvPr/>
        </p:nvSpPr>
        <p:spPr>
          <a:xfrm>
            <a:off x="3907123" y="2033859"/>
            <a:ext cx="494552" cy="49354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A576A97-9136-4763-8604-7E11933E46C0}"/>
              </a:ext>
            </a:extLst>
          </p:cNvPr>
          <p:cNvCxnSpPr>
            <a:cxnSpLocks/>
          </p:cNvCxnSpPr>
          <p:nvPr/>
        </p:nvCxnSpPr>
        <p:spPr>
          <a:xfrm>
            <a:off x="5902764" y="5520965"/>
            <a:ext cx="24702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그래픽 99" descr="사용자">
            <a:extLst>
              <a:ext uri="{FF2B5EF4-FFF2-40B4-BE49-F238E27FC236}">
                <a16:creationId xmlns:a16="http://schemas.microsoft.com/office/drawing/2014/main" id="{7EC840C0-599C-479F-B40C-6E635A5A37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13270" y="2079011"/>
            <a:ext cx="441250" cy="441250"/>
          </a:xfrm>
          <a:prstGeom prst="rect">
            <a:avLst/>
          </a:prstGeom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A2EDA232-782A-413F-9FB2-1F8E62D2FD40}"/>
              </a:ext>
            </a:extLst>
          </p:cNvPr>
          <p:cNvSpPr/>
          <p:nvPr/>
        </p:nvSpPr>
        <p:spPr>
          <a:xfrm>
            <a:off x="6894736" y="2016304"/>
            <a:ext cx="494552" cy="49354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A8355D3A-25CB-4F6A-851A-5DD7846A5C52}"/>
              </a:ext>
            </a:extLst>
          </p:cNvPr>
          <p:cNvCxnSpPr>
            <a:cxnSpLocks/>
          </p:cNvCxnSpPr>
          <p:nvPr/>
        </p:nvCxnSpPr>
        <p:spPr>
          <a:xfrm>
            <a:off x="2915852" y="3027591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367EB88-8D82-4C8B-994A-3F51F81797AB}"/>
              </a:ext>
            </a:extLst>
          </p:cNvPr>
          <p:cNvCxnSpPr>
            <a:cxnSpLocks/>
          </p:cNvCxnSpPr>
          <p:nvPr/>
        </p:nvCxnSpPr>
        <p:spPr>
          <a:xfrm>
            <a:off x="2909437" y="3306389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BD7B2C8-62BD-42E4-B9AE-39211256B410}"/>
              </a:ext>
            </a:extLst>
          </p:cNvPr>
          <p:cNvCxnSpPr>
            <a:cxnSpLocks/>
          </p:cNvCxnSpPr>
          <p:nvPr/>
        </p:nvCxnSpPr>
        <p:spPr>
          <a:xfrm>
            <a:off x="5897763" y="3026022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2D55CD3-7D5E-478B-B701-1012158CCB53}"/>
              </a:ext>
            </a:extLst>
          </p:cNvPr>
          <p:cNvCxnSpPr>
            <a:cxnSpLocks/>
          </p:cNvCxnSpPr>
          <p:nvPr/>
        </p:nvCxnSpPr>
        <p:spPr>
          <a:xfrm>
            <a:off x="5897354" y="3301600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2D575B6-2FCB-46C3-B724-E873C8BE6154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&lt;My page&gt;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래픽 14" descr="사용자">
            <a:extLst>
              <a:ext uri="{FF2B5EF4-FFF2-40B4-BE49-F238E27FC236}">
                <a16:creationId xmlns:a16="http://schemas.microsoft.com/office/drawing/2014/main" id="{2B12169E-B32C-4595-A8E9-EF74312227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44255" y="5631638"/>
            <a:ext cx="309160" cy="309160"/>
          </a:xfrm>
          <a:prstGeom prst="rect">
            <a:avLst/>
          </a:prstGeom>
        </p:spPr>
      </p:pic>
      <p:pic>
        <p:nvPicPr>
          <p:cNvPr id="17" name="그래픽 16" descr="아시아">
            <a:extLst>
              <a:ext uri="{FF2B5EF4-FFF2-40B4-BE49-F238E27FC236}">
                <a16:creationId xmlns:a16="http://schemas.microsoft.com/office/drawing/2014/main" id="{842943DF-5FDC-4832-A749-238ECBEF35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93895" y="5632931"/>
            <a:ext cx="321676" cy="321676"/>
          </a:xfrm>
          <a:prstGeom prst="rect">
            <a:avLst/>
          </a:prstGeom>
        </p:spPr>
      </p:pic>
      <p:pic>
        <p:nvPicPr>
          <p:cNvPr id="20" name="그래픽 19" descr="돋보기">
            <a:extLst>
              <a:ext uri="{FF2B5EF4-FFF2-40B4-BE49-F238E27FC236}">
                <a16:creationId xmlns:a16="http://schemas.microsoft.com/office/drawing/2014/main" id="{658EF347-0E4E-41AB-8DE4-33481197E0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29279" y="5660294"/>
            <a:ext cx="251847" cy="251847"/>
          </a:xfrm>
          <a:prstGeom prst="rect">
            <a:avLst/>
          </a:prstGeom>
        </p:spPr>
      </p:pic>
      <p:pic>
        <p:nvPicPr>
          <p:cNvPr id="22" name="그래픽 21" descr="카메라">
            <a:extLst>
              <a:ext uri="{FF2B5EF4-FFF2-40B4-BE49-F238E27FC236}">
                <a16:creationId xmlns:a16="http://schemas.microsoft.com/office/drawing/2014/main" id="{3E6FC9DF-2279-48D3-B5C0-811A666C329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55187" y="5631638"/>
            <a:ext cx="321676" cy="321676"/>
          </a:xfrm>
          <a:prstGeom prst="rect">
            <a:avLst/>
          </a:prstGeom>
        </p:spPr>
      </p:pic>
      <p:pic>
        <p:nvPicPr>
          <p:cNvPr id="107" name="그래픽 106" descr="사용자">
            <a:extLst>
              <a:ext uri="{FF2B5EF4-FFF2-40B4-BE49-F238E27FC236}">
                <a16:creationId xmlns:a16="http://schemas.microsoft.com/office/drawing/2014/main" id="{203E7079-6A4C-44CA-AD58-749C5194A4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46387" y="5614927"/>
            <a:ext cx="309160" cy="309160"/>
          </a:xfrm>
          <a:prstGeom prst="rect">
            <a:avLst/>
          </a:prstGeom>
        </p:spPr>
      </p:pic>
      <p:pic>
        <p:nvPicPr>
          <p:cNvPr id="108" name="그래픽 107" descr="아시아">
            <a:extLst>
              <a:ext uri="{FF2B5EF4-FFF2-40B4-BE49-F238E27FC236}">
                <a16:creationId xmlns:a16="http://schemas.microsoft.com/office/drawing/2014/main" id="{CE23963C-E79C-46F8-AF53-19C4138D4D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96027" y="5616220"/>
            <a:ext cx="321676" cy="321676"/>
          </a:xfrm>
          <a:prstGeom prst="rect">
            <a:avLst/>
          </a:prstGeom>
        </p:spPr>
      </p:pic>
      <p:pic>
        <p:nvPicPr>
          <p:cNvPr id="109" name="그래픽 108" descr="돋보기">
            <a:extLst>
              <a:ext uri="{FF2B5EF4-FFF2-40B4-BE49-F238E27FC236}">
                <a16:creationId xmlns:a16="http://schemas.microsoft.com/office/drawing/2014/main" id="{BADDD0AE-E2B4-443C-B9B2-69151ADB40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31411" y="5643583"/>
            <a:ext cx="251847" cy="251847"/>
          </a:xfrm>
          <a:prstGeom prst="rect">
            <a:avLst/>
          </a:prstGeom>
        </p:spPr>
      </p:pic>
      <p:pic>
        <p:nvPicPr>
          <p:cNvPr id="110" name="그래픽 109" descr="카메라">
            <a:extLst>
              <a:ext uri="{FF2B5EF4-FFF2-40B4-BE49-F238E27FC236}">
                <a16:creationId xmlns:a16="http://schemas.microsoft.com/office/drawing/2014/main" id="{31912843-2CE6-4949-9EDD-A783D06DF71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57319" y="5614927"/>
            <a:ext cx="321676" cy="321676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904FBB9-37BA-409A-8BF9-C2F2BD7D8064}"/>
              </a:ext>
            </a:extLst>
          </p:cNvPr>
          <p:cNvSpPr txBox="1"/>
          <p:nvPr/>
        </p:nvSpPr>
        <p:spPr>
          <a:xfrm>
            <a:off x="3721997" y="2530368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Nick name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5F76134-01F0-4DEB-B167-59268499E987}"/>
              </a:ext>
            </a:extLst>
          </p:cNvPr>
          <p:cNvSpPr txBox="1"/>
          <p:nvPr/>
        </p:nvSpPr>
        <p:spPr>
          <a:xfrm>
            <a:off x="6734836" y="2529214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Nick name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FC79811D-09CA-4535-9921-51A08F17D92E}"/>
              </a:ext>
            </a:extLst>
          </p:cNvPr>
          <p:cNvCxnSpPr>
            <a:cxnSpLocks/>
            <a:stCxn id="41" idx="3"/>
            <a:endCxn id="80" idx="1"/>
          </p:cNvCxnSpPr>
          <p:nvPr/>
        </p:nvCxnSpPr>
        <p:spPr>
          <a:xfrm>
            <a:off x="5205080" y="4103358"/>
            <a:ext cx="4362538" cy="34509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2C9BD698-2637-4038-8DEE-167957B8D559}"/>
              </a:ext>
            </a:extLst>
          </p:cNvPr>
          <p:cNvCxnSpPr>
            <a:cxnSpLocks/>
            <a:stCxn id="43" idx="3"/>
            <a:endCxn id="79" idx="1"/>
          </p:cNvCxnSpPr>
          <p:nvPr/>
        </p:nvCxnSpPr>
        <p:spPr>
          <a:xfrm>
            <a:off x="5205080" y="4996353"/>
            <a:ext cx="4360702" cy="49529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4DECC179-E841-4EC3-8AFC-DB985614671A}"/>
              </a:ext>
            </a:extLst>
          </p:cNvPr>
          <p:cNvCxnSpPr>
            <a:cxnSpLocks/>
            <a:stCxn id="57" idx="2"/>
            <a:endCxn id="73" idx="1"/>
          </p:cNvCxnSpPr>
          <p:nvPr/>
        </p:nvCxnSpPr>
        <p:spPr>
          <a:xfrm rot="16200000" flipH="1">
            <a:off x="8651078" y="2456179"/>
            <a:ext cx="75898" cy="176181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ADB087BF-D3BC-45D4-974C-7FEA89BCF9D0}"/>
              </a:ext>
            </a:extLst>
          </p:cNvPr>
          <p:cNvCxnSpPr>
            <a:cxnSpLocks/>
            <a:stCxn id="38" idx="2"/>
            <a:endCxn id="76" idx="1"/>
          </p:cNvCxnSpPr>
          <p:nvPr/>
        </p:nvCxnSpPr>
        <p:spPr>
          <a:xfrm rot="16200000" flipH="1">
            <a:off x="6278701" y="605565"/>
            <a:ext cx="594640" cy="597952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E6AE407B-C0C7-4213-B955-49697C461FC3}"/>
              </a:ext>
            </a:extLst>
          </p:cNvPr>
          <p:cNvCxnSpPr>
            <a:cxnSpLocks/>
            <a:stCxn id="45" idx="3"/>
            <a:endCxn id="69" idx="1"/>
          </p:cNvCxnSpPr>
          <p:nvPr/>
        </p:nvCxnSpPr>
        <p:spPr>
          <a:xfrm>
            <a:off x="8175953" y="2039009"/>
            <a:ext cx="1391052" cy="1195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BD5C4846-0A86-4E76-9308-5C3BC5F48F08}"/>
              </a:ext>
            </a:extLst>
          </p:cNvPr>
          <p:cNvSpPr txBox="1"/>
          <p:nvPr/>
        </p:nvSpPr>
        <p:spPr>
          <a:xfrm>
            <a:off x="3274123" y="2700712"/>
            <a:ext cx="217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Capsule 3 Friend 3</a:t>
            </a:r>
            <a:endParaRPr lang="ko-KR" altLang="en-US" sz="1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B541B9F-A175-4A31-89AD-F2E94ADC7F24}"/>
              </a:ext>
            </a:extLst>
          </p:cNvPr>
          <p:cNvSpPr txBox="1"/>
          <p:nvPr/>
        </p:nvSpPr>
        <p:spPr>
          <a:xfrm>
            <a:off x="6304614" y="2700572"/>
            <a:ext cx="217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Capsule 3 Friend 3</a:t>
            </a:r>
            <a:endParaRPr lang="ko-KR" altLang="en-US" sz="1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1856022-5D58-45AD-B83E-4447A018CE5C}"/>
              </a:ext>
            </a:extLst>
          </p:cNvPr>
          <p:cNvSpPr txBox="1"/>
          <p:nvPr/>
        </p:nvSpPr>
        <p:spPr>
          <a:xfrm>
            <a:off x="9525259" y="2658232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친구 버튼</a:t>
            </a:r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5DF9F942-765B-4C3A-A738-AD63A6F21F10}"/>
              </a:ext>
            </a:extLst>
          </p:cNvPr>
          <p:cNvCxnSpPr>
            <a:cxnSpLocks/>
            <a:endCxn id="147" idx="1"/>
          </p:cNvCxnSpPr>
          <p:nvPr/>
        </p:nvCxnSpPr>
        <p:spPr>
          <a:xfrm flipV="1">
            <a:off x="8015613" y="2827509"/>
            <a:ext cx="1509646" cy="17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자물쇠">
            <a:extLst>
              <a:ext uri="{FF2B5EF4-FFF2-40B4-BE49-F238E27FC236}">
                <a16:creationId xmlns:a16="http://schemas.microsoft.com/office/drawing/2014/main" id="{2B6638F6-AC50-4E66-B6FE-6F5C38F1B7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96171" y="4419875"/>
            <a:ext cx="244746" cy="24474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50B8338-D70E-4641-8F9F-715D03DD2EB2}"/>
              </a:ext>
            </a:extLst>
          </p:cNvPr>
          <p:cNvSpPr txBox="1"/>
          <p:nvPr/>
        </p:nvSpPr>
        <p:spPr>
          <a:xfrm>
            <a:off x="9567618" y="477609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잠금 캡슐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7BCAAC6-4E88-48FB-9FA3-856BBF119300}"/>
              </a:ext>
            </a:extLst>
          </p:cNvPr>
          <p:cNvCxnSpPr>
            <a:cxnSpLocks/>
            <a:stCxn id="42" idx="3"/>
            <a:endCxn id="81" idx="1"/>
          </p:cNvCxnSpPr>
          <p:nvPr/>
        </p:nvCxnSpPr>
        <p:spPr>
          <a:xfrm>
            <a:off x="5197863" y="4538368"/>
            <a:ext cx="4369755" cy="4070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04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2174" y="836313"/>
            <a:ext cx="10627810" cy="58380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F7F1EAE-05D1-49BE-B937-27ADEC5A717F}"/>
              </a:ext>
            </a:extLst>
          </p:cNvPr>
          <p:cNvSpPr/>
          <p:nvPr/>
        </p:nvSpPr>
        <p:spPr>
          <a:xfrm>
            <a:off x="4921627" y="1870319"/>
            <a:ext cx="2468780" cy="423134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6036959-7DE5-46E7-B203-073E04E3C5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16" y="1964169"/>
            <a:ext cx="251572" cy="25157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E9D3E4-0F49-4F7D-8355-8542D76DDD14}"/>
              </a:ext>
            </a:extLst>
          </p:cNvPr>
          <p:cNvSpPr/>
          <p:nvPr/>
        </p:nvSpPr>
        <p:spPr>
          <a:xfrm>
            <a:off x="4939019" y="3099941"/>
            <a:ext cx="1216992" cy="254025"/>
          </a:xfrm>
          <a:prstGeom prst="rect">
            <a:avLst/>
          </a:prstGeom>
          <a:solidFill>
            <a:srgbClr val="8A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8D3094-41FD-4911-8FFC-A817283E46CA}"/>
              </a:ext>
            </a:extLst>
          </p:cNvPr>
          <p:cNvSpPr txBox="1"/>
          <p:nvPr/>
        </p:nvSpPr>
        <p:spPr>
          <a:xfrm>
            <a:off x="5310331" y="3107220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캡슐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A5B867-266D-4B05-8EAB-29AE4F097FE9}"/>
              </a:ext>
            </a:extLst>
          </p:cNvPr>
          <p:cNvSpPr txBox="1"/>
          <p:nvPr/>
        </p:nvSpPr>
        <p:spPr>
          <a:xfrm>
            <a:off x="6546885" y="3112827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0D6158C-6276-40AC-A914-71294138BCEC}"/>
              </a:ext>
            </a:extLst>
          </p:cNvPr>
          <p:cNvSpPr/>
          <p:nvPr/>
        </p:nvSpPr>
        <p:spPr>
          <a:xfrm>
            <a:off x="5093693" y="3569747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267CA93-91BD-4578-8356-EE855C0499CD}"/>
              </a:ext>
            </a:extLst>
          </p:cNvPr>
          <p:cNvSpPr/>
          <p:nvPr/>
        </p:nvSpPr>
        <p:spPr>
          <a:xfrm>
            <a:off x="5093693" y="3992939"/>
            <a:ext cx="2124635" cy="3227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7387B9A9-737E-451C-BE92-95EF511F183A}"/>
              </a:ext>
            </a:extLst>
          </p:cNvPr>
          <p:cNvSpPr/>
          <p:nvPr/>
        </p:nvSpPr>
        <p:spPr>
          <a:xfrm>
            <a:off x="5086476" y="4427949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42A6FC4-CB8E-467D-A0B0-9F6B59C53542}"/>
              </a:ext>
            </a:extLst>
          </p:cNvPr>
          <p:cNvSpPr/>
          <p:nvPr/>
        </p:nvSpPr>
        <p:spPr>
          <a:xfrm>
            <a:off x="5093693" y="4885934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9B83FD-FAE3-4C14-9D3D-0F7388C92621}"/>
              </a:ext>
            </a:extLst>
          </p:cNvPr>
          <p:cNvCxnSpPr>
            <a:cxnSpLocks/>
          </p:cNvCxnSpPr>
          <p:nvPr/>
        </p:nvCxnSpPr>
        <p:spPr>
          <a:xfrm>
            <a:off x="9684489" y="2760936"/>
            <a:ext cx="0" cy="2124998"/>
          </a:xfrm>
          <a:prstGeom prst="straightConnector1">
            <a:avLst/>
          </a:prstGeom>
          <a:ln w="12700">
            <a:solidFill>
              <a:srgbClr val="D4D2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A40523-808E-4934-9D86-21C33E2AED26}"/>
              </a:ext>
            </a:extLst>
          </p:cNvPr>
          <p:cNvGrpSpPr/>
          <p:nvPr/>
        </p:nvGrpSpPr>
        <p:grpSpPr>
          <a:xfrm>
            <a:off x="7960267" y="2197358"/>
            <a:ext cx="3457072" cy="3267998"/>
            <a:chOff x="7142949" y="942420"/>
            <a:chExt cx="3457072" cy="3267998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9B1A122-EF82-42B5-9806-3F764710C85F}"/>
                </a:ext>
              </a:extLst>
            </p:cNvPr>
            <p:cNvSpPr/>
            <p:nvPr/>
          </p:nvSpPr>
          <p:spPr>
            <a:xfrm>
              <a:off x="7142949" y="1820899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입력된 내용을 저장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5A2271C-3DE9-45EF-9A70-D1472CAAB544}"/>
                </a:ext>
              </a:extLst>
            </p:cNvPr>
            <p:cNvSpPr/>
            <p:nvPr/>
          </p:nvSpPr>
          <p:spPr>
            <a:xfrm>
              <a:off x="7142949" y="2699378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서버를 통해 캡슐 내용 수정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6669A18-2DEB-4F64-B8AF-D8AAFCCD02C8}"/>
                </a:ext>
              </a:extLst>
            </p:cNvPr>
            <p:cNvSpPr/>
            <p:nvPr/>
          </p:nvSpPr>
          <p:spPr>
            <a:xfrm>
              <a:off x="7142949" y="942420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임시 캡슐 정보 초기화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38EA822-62B7-451B-835A-F772F8B5D49A}"/>
                </a:ext>
              </a:extLst>
            </p:cNvPr>
            <p:cNvSpPr/>
            <p:nvPr/>
          </p:nvSpPr>
          <p:spPr>
            <a:xfrm>
              <a:off x="7142949" y="3638918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캡슐 저장 완료</a:t>
              </a:r>
            </a:p>
          </p:txBody>
        </p:sp>
      </p:grp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D287BF02-159D-4150-9372-2ED64E059835}"/>
              </a:ext>
            </a:extLst>
          </p:cNvPr>
          <p:cNvCxnSpPr>
            <a:cxnSpLocks/>
            <a:stCxn id="40" idx="2"/>
          </p:cNvCxnSpPr>
          <p:nvPr/>
        </p:nvCxnSpPr>
        <p:spPr>
          <a:xfrm rot="5400000">
            <a:off x="4812722" y="4104577"/>
            <a:ext cx="1132198" cy="155438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AE8C8E1-3EA7-4C2A-BEEC-3BE5C03E8888}"/>
              </a:ext>
            </a:extLst>
          </p:cNvPr>
          <p:cNvSpPr txBox="1"/>
          <p:nvPr/>
        </p:nvSpPr>
        <p:spPr>
          <a:xfrm>
            <a:off x="5903960" y="4022183"/>
            <a:ext cx="652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Click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4D4DA7-A720-45DE-86E2-17799F219CE9}"/>
              </a:ext>
            </a:extLst>
          </p:cNvPr>
          <p:cNvSpPr txBox="1"/>
          <p:nvPr/>
        </p:nvSpPr>
        <p:spPr>
          <a:xfrm>
            <a:off x="4759270" y="6265588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임시저장된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캡슐 클릭 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0AF7AD9-C5B1-41D7-B6D4-BEBD510CB3CE}"/>
              </a:ext>
            </a:extLst>
          </p:cNvPr>
          <p:cNvSpPr/>
          <p:nvPr/>
        </p:nvSpPr>
        <p:spPr>
          <a:xfrm>
            <a:off x="2111377" y="1877268"/>
            <a:ext cx="2468780" cy="423134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0DE9933-450E-431C-80AF-D46EE75EC9A0}"/>
              </a:ext>
            </a:extLst>
          </p:cNvPr>
          <p:cNvSpPr/>
          <p:nvPr/>
        </p:nvSpPr>
        <p:spPr>
          <a:xfrm>
            <a:off x="3057978" y="2694626"/>
            <a:ext cx="523739" cy="95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086D4D0-954A-4557-BF58-7FD2A0B76049}"/>
              </a:ext>
            </a:extLst>
          </p:cNvPr>
          <p:cNvSpPr/>
          <p:nvPr/>
        </p:nvSpPr>
        <p:spPr>
          <a:xfrm rot="5400000">
            <a:off x="3050889" y="2699191"/>
            <a:ext cx="523739" cy="951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CEBDB5-AEC8-41B6-A3F3-00D77486A413}"/>
              </a:ext>
            </a:extLst>
          </p:cNvPr>
          <p:cNvCxnSpPr>
            <a:cxnSpLocks/>
          </p:cNvCxnSpPr>
          <p:nvPr/>
        </p:nvCxnSpPr>
        <p:spPr>
          <a:xfrm>
            <a:off x="2111377" y="3368057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3278BEA-CDB2-48F5-9A96-C58D331C70B7}"/>
              </a:ext>
            </a:extLst>
          </p:cNvPr>
          <p:cNvCxnSpPr>
            <a:cxnSpLocks/>
          </p:cNvCxnSpPr>
          <p:nvPr/>
        </p:nvCxnSpPr>
        <p:spPr>
          <a:xfrm>
            <a:off x="2111377" y="2212347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172E6A1-9748-48C4-BFE6-FE50F29F26AB}"/>
              </a:ext>
            </a:extLst>
          </p:cNvPr>
          <p:cNvCxnSpPr>
            <a:cxnSpLocks/>
          </p:cNvCxnSpPr>
          <p:nvPr/>
        </p:nvCxnSpPr>
        <p:spPr>
          <a:xfrm>
            <a:off x="2118570" y="3686290"/>
            <a:ext cx="24615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59D1978-9897-4F0F-A406-1C85AF408DCF}"/>
              </a:ext>
            </a:extLst>
          </p:cNvPr>
          <p:cNvSpPr txBox="1"/>
          <p:nvPr/>
        </p:nvSpPr>
        <p:spPr>
          <a:xfrm>
            <a:off x="2164547" y="3381767"/>
            <a:ext cx="1069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988826-50EA-4D43-A506-0BDADB9A86D0}"/>
              </a:ext>
            </a:extLst>
          </p:cNvPr>
          <p:cNvSpPr txBox="1"/>
          <p:nvPr/>
        </p:nvSpPr>
        <p:spPr>
          <a:xfrm>
            <a:off x="2164547" y="3686015"/>
            <a:ext cx="1069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tag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D7E413-0B7E-4568-953E-EF87A47B4390}"/>
              </a:ext>
            </a:extLst>
          </p:cNvPr>
          <p:cNvSpPr txBox="1"/>
          <p:nvPr/>
        </p:nvSpPr>
        <p:spPr>
          <a:xfrm>
            <a:off x="2140597" y="4331725"/>
            <a:ext cx="1069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1E974B3E-8E68-4973-8E7F-78771698BEE9}"/>
              </a:ext>
            </a:extLst>
          </p:cNvPr>
          <p:cNvCxnSpPr>
            <a:cxnSpLocks/>
          </p:cNvCxnSpPr>
          <p:nvPr/>
        </p:nvCxnSpPr>
        <p:spPr>
          <a:xfrm flipV="1">
            <a:off x="3760775" y="1029329"/>
            <a:ext cx="1760058" cy="1729128"/>
          </a:xfrm>
          <a:prstGeom prst="bentConnector3">
            <a:avLst>
              <a:gd name="adj1" fmla="val 5662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51EED05-B146-4766-AA1A-79A5CC2F9A3F}"/>
              </a:ext>
            </a:extLst>
          </p:cNvPr>
          <p:cNvSpPr txBox="1"/>
          <p:nvPr/>
        </p:nvSpPr>
        <p:spPr>
          <a:xfrm>
            <a:off x="5584637" y="894310"/>
            <a:ext cx="2069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캡슐 사진 추가 버튼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BB93DF0-D4FB-4900-B6E5-DB5D92334E19}"/>
              </a:ext>
            </a:extLst>
          </p:cNvPr>
          <p:cNvSpPr txBox="1"/>
          <p:nvPr/>
        </p:nvSpPr>
        <p:spPr>
          <a:xfrm>
            <a:off x="4074124" y="1938713"/>
            <a:ext cx="10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완료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DAE8C1-986B-4503-AD85-1ED802F365DC}"/>
              </a:ext>
            </a:extLst>
          </p:cNvPr>
          <p:cNvSpPr txBox="1"/>
          <p:nvPr/>
        </p:nvSpPr>
        <p:spPr>
          <a:xfrm>
            <a:off x="2201542" y="1929747"/>
            <a:ext cx="1069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384B9974-89CC-4E15-BDD8-8D39FB0168FD}"/>
              </a:ext>
            </a:extLst>
          </p:cNvPr>
          <p:cNvCxnSpPr>
            <a:cxnSpLocks/>
            <a:stCxn id="77" idx="1"/>
          </p:cNvCxnSpPr>
          <p:nvPr/>
        </p:nvCxnSpPr>
        <p:spPr>
          <a:xfrm rot="10800000" flipH="1">
            <a:off x="4074124" y="1594866"/>
            <a:ext cx="969464" cy="466958"/>
          </a:xfrm>
          <a:prstGeom prst="bentConnector3">
            <a:avLst>
              <a:gd name="adj1" fmla="val -2358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48FB5C3-54BF-4E25-A949-EAAC4D353D22}"/>
              </a:ext>
            </a:extLst>
          </p:cNvPr>
          <p:cNvSpPr txBox="1"/>
          <p:nvPr/>
        </p:nvSpPr>
        <p:spPr>
          <a:xfrm>
            <a:off x="5005699" y="1446505"/>
            <a:ext cx="1806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캡슐 저장 완료 버튼</a:t>
            </a:r>
          </a:p>
        </p:txBody>
      </p:sp>
      <p:pic>
        <p:nvPicPr>
          <p:cNvPr id="81" name="그래픽 80" descr="사용자">
            <a:extLst>
              <a:ext uri="{FF2B5EF4-FFF2-40B4-BE49-F238E27FC236}">
                <a16:creationId xmlns:a16="http://schemas.microsoft.com/office/drawing/2014/main" id="{D2AB7C60-EB9E-49D7-8395-DA8A88CD4E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36669" y="2089025"/>
            <a:ext cx="441250" cy="441250"/>
          </a:xfrm>
          <a:prstGeom prst="rect">
            <a:avLst/>
          </a:prstGeom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id="{69A1B675-E17B-4574-9EF3-23A6C9A97107}"/>
              </a:ext>
            </a:extLst>
          </p:cNvPr>
          <p:cNvSpPr/>
          <p:nvPr/>
        </p:nvSpPr>
        <p:spPr>
          <a:xfrm>
            <a:off x="5918135" y="2026318"/>
            <a:ext cx="494552" cy="49354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3CFDB89-0F22-4CCB-AB92-2E5CE0ED9316}"/>
              </a:ext>
            </a:extLst>
          </p:cNvPr>
          <p:cNvCxnSpPr>
            <a:cxnSpLocks/>
          </p:cNvCxnSpPr>
          <p:nvPr/>
        </p:nvCxnSpPr>
        <p:spPr>
          <a:xfrm>
            <a:off x="4921621" y="3082011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9942AE1-F5A1-4048-85BA-D4496FE0D618}"/>
              </a:ext>
            </a:extLst>
          </p:cNvPr>
          <p:cNvCxnSpPr>
            <a:cxnSpLocks/>
          </p:cNvCxnSpPr>
          <p:nvPr/>
        </p:nvCxnSpPr>
        <p:spPr>
          <a:xfrm>
            <a:off x="4930586" y="3368057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99A884-478D-43FF-909A-19D4FB3CEAD5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&lt;My page 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7" name="그래픽 86" descr="사용자">
            <a:extLst>
              <a:ext uri="{FF2B5EF4-FFF2-40B4-BE49-F238E27FC236}">
                <a16:creationId xmlns:a16="http://schemas.microsoft.com/office/drawing/2014/main" id="{D638E1CD-75EA-4CA6-AF6C-EE4B16B74D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02209" y="5684835"/>
            <a:ext cx="309160" cy="309160"/>
          </a:xfrm>
          <a:prstGeom prst="rect">
            <a:avLst/>
          </a:prstGeom>
        </p:spPr>
      </p:pic>
      <p:pic>
        <p:nvPicPr>
          <p:cNvPr id="88" name="그래픽 87" descr="아시아">
            <a:extLst>
              <a:ext uri="{FF2B5EF4-FFF2-40B4-BE49-F238E27FC236}">
                <a16:creationId xmlns:a16="http://schemas.microsoft.com/office/drawing/2014/main" id="{491D46E9-E3DD-48DF-88CF-FD3C52F709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51849" y="5686128"/>
            <a:ext cx="321676" cy="321676"/>
          </a:xfrm>
          <a:prstGeom prst="rect">
            <a:avLst/>
          </a:prstGeom>
        </p:spPr>
      </p:pic>
      <p:pic>
        <p:nvPicPr>
          <p:cNvPr id="89" name="그래픽 88" descr="돋보기">
            <a:extLst>
              <a:ext uri="{FF2B5EF4-FFF2-40B4-BE49-F238E27FC236}">
                <a16:creationId xmlns:a16="http://schemas.microsoft.com/office/drawing/2014/main" id="{7EF00217-C9A8-47B4-9152-9331EF2988B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87233" y="5713491"/>
            <a:ext cx="251847" cy="251847"/>
          </a:xfrm>
          <a:prstGeom prst="rect">
            <a:avLst/>
          </a:prstGeom>
        </p:spPr>
      </p:pic>
      <p:pic>
        <p:nvPicPr>
          <p:cNvPr id="90" name="그래픽 89" descr="카메라">
            <a:extLst>
              <a:ext uri="{FF2B5EF4-FFF2-40B4-BE49-F238E27FC236}">
                <a16:creationId xmlns:a16="http://schemas.microsoft.com/office/drawing/2014/main" id="{14904F3D-2A3D-4EC0-A9D6-EFACDDF7D0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13141" y="5684835"/>
            <a:ext cx="321676" cy="321676"/>
          </a:xfrm>
          <a:prstGeom prst="rect">
            <a:avLst/>
          </a:prstGeom>
        </p:spPr>
      </p:pic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9766886-B837-40B4-A709-4ECBCFB4F4EA}"/>
              </a:ext>
            </a:extLst>
          </p:cNvPr>
          <p:cNvCxnSpPr>
            <a:cxnSpLocks/>
          </p:cNvCxnSpPr>
          <p:nvPr/>
        </p:nvCxnSpPr>
        <p:spPr>
          <a:xfrm>
            <a:off x="4921089" y="5634154"/>
            <a:ext cx="24702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42D0E65-5878-45EA-B8E1-BA7FB0B68F4F}"/>
              </a:ext>
            </a:extLst>
          </p:cNvPr>
          <p:cNvSpPr txBox="1"/>
          <p:nvPr/>
        </p:nvSpPr>
        <p:spPr>
          <a:xfrm>
            <a:off x="5768062" y="2551570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Nick name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873A952-7CB4-49DD-A715-9F87E30C5BBA}"/>
              </a:ext>
            </a:extLst>
          </p:cNvPr>
          <p:cNvCxnSpPr>
            <a:cxnSpLocks/>
          </p:cNvCxnSpPr>
          <p:nvPr/>
        </p:nvCxnSpPr>
        <p:spPr>
          <a:xfrm>
            <a:off x="2118930" y="4010869"/>
            <a:ext cx="24615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DA087BB-0E6F-47BA-B849-E8A48287BF33}"/>
              </a:ext>
            </a:extLst>
          </p:cNvPr>
          <p:cNvCxnSpPr>
            <a:cxnSpLocks/>
          </p:cNvCxnSpPr>
          <p:nvPr/>
        </p:nvCxnSpPr>
        <p:spPr>
          <a:xfrm>
            <a:off x="2118570" y="5003230"/>
            <a:ext cx="24615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1B97F76-0A2E-448A-8326-2F8FBC526A56}"/>
              </a:ext>
            </a:extLst>
          </p:cNvPr>
          <p:cNvSpPr txBox="1"/>
          <p:nvPr/>
        </p:nvSpPr>
        <p:spPr>
          <a:xfrm>
            <a:off x="5300024" y="2745588"/>
            <a:ext cx="217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Capsule 3 Friend 3</a:t>
            </a:r>
            <a:endParaRPr lang="ko-KR" altLang="en-US" sz="1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1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C82F2D7-E1B4-459A-A6B2-A8E03ECE338A}"/>
              </a:ext>
            </a:extLst>
          </p:cNvPr>
          <p:cNvSpPr/>
          <p:nvPr/>
        </p:nvSpPr>
        <p:spPr>
          <a:xfrm>
            <a:off x="4868239" y="1414015"/>
            <a:ext cx="2468780" cy="423134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5759DE0-DC63-4311-BAFD-D0A0DB76E8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28" y="1507865"/>
            <a:ext cx="251572" cy="25157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FB005D-BDDE-4194-B613-E7D8E175B229}"/>
              </a:ext>
            </a:extLst>
          </p:cNvPr>
          <p:cNvSpPr/>
          <p:nvPr/>
        </p:nvSpPr>
        <p:spPr>
          <a:xfrm>
            <a:off x="4877205" y="2620653"/>
            <a:ext cx="1249032" cy="283897"/>
          </a:xfrm>
          <a:prstGeom prst="rect">
            <a:avLst/>
          </a:prstGeom>
          <a:solidFill>
            <a:srgbClr val="8A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12ECA3-824C-4DEA-9440-787922A1C7BA}"/>
              </a:ext>
            </a:extLst>
          </p:cNvPr>
          <p:cNvSpPr txBox="1"/>
          <p:nvPr/>
        </p:nvSpPr>
        <p:spPr>
          <a:xfrm>
            <a:off x="5261318" y="2638594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캡슐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2E4D4A-0145-4F86-A298-8C117E4D725D}"/>
              </a:ext>
            </a:extLst>
          </p:cNvPr>
          <p:cNvSpPr txBox="1"/>
          <p:nvPr/>
        </p:nvSpPr>
        <p:spPr>
          <a:xfrm>
            <a:off x="6520392" y="2638593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733AED7-ED99-4BD8-A2E8-FFB5001E3622}"/>
              </a:ext>
            </a:extLst>
          </p:cNvPr>
          <p:cNvSpPr/>
          <p:nvPr/>
        </p:nvSpPr>
        <p:spPr>
          <a:xfrm>
            <a:off x="5040305" y="3113443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B7D7007-0036-4240-984E-12404E57FF25}"/>
              </a:ext>
            </a:extLst>
          </p:cNvPr>
          <p:cNvSpPr/>
          <p:nvPr/>
        </p:nvSpPr>
        <p:spPr>
          <a:xfrm>
            <a:off x="5040305" y="3536635"/>
            <a:ext cx="2124635" cy="3227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3DCF17-3C75-4793-A453-CB1A7B2A56BB}"/>
              </a:ext>
            </a:extLst>
          </p:cNvPr>
          <p:cNvSpPr/>
          <p:nvPr/>
        </p:nvSpPr>
        <p:spPr>
          <a:xfrm>
            <a:off x="5033088" y="3971645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CDCEFDB-EE60-4BD2-8E7A-3C5CD33EE955}"/>
              </a:ext>
            </a:extLst>
          </p:cNvPr>
          <p:cNvSpPr/>
          <p:nvPr/>
        </p:nvSpPr>
        <p:spPr>
          <a:xfrm>
            <a:off x="5040305" y="4429630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123C4D3-40CA-4B1C-A2BC-63F37937B356}"/>
              </a:ext>
            </a:extLst>
          </p:cNvPr>
          <p:cNvCxnSpPr>
            <a:cxnSpLocks/>
          </p:cNvCxnSpPr>
          <p:nvPr/>
        </p:nvCxnSpPr>
        <p:spPr>
          <a:xfrm>
            <a:off x="9600214" y="2595880"/>
            <a:ext cx="0" cy="2124998"/>
          </a:xfrm>
          <a:prstGeom prst="straightConnector1">
            <a:avLst/>
          </a:prstGeom>
          <a:ln w="12700">
            <a:solidFill>
              <a:srgbClr val="D4D2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23E4377-D789-4818-9842-C091C151E64F}"/>
              </a:ext>
            </a:extLst>
          </p:cNvPr>
          <p:cNvGrpSpPr/>
          <p:nvPr/>
        </p:nvGrpSpPr>
        <p:grpSpPr>
          <a:xfrm>
            <a:off x="7872676" y="2024380"/>
            <a:ext cx="3457072" cy="3267998"/>
            <a:chOff x="7142949" y="942420"/>
            <a:chExt cx="3457072" cy="3267998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49A828EA-0B22-49CD-8CCF-8EE3899B144D}"/>
                </a:ext>
              </a:extLst>
            </p:cNvPr>
            <p:cNvSpPr/>
            <p:nvPr/>
          </p:nvSpPr>
          <p:spPr>
            <a:xfrm>
              <a:off x="7142949" y="1820899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 정보 처리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5433042F-8162-4146-B6F6-935482173BDA}"/>
                </a:ext>
              </a:extLst>
            </p:cNvPr>
            <p:cNvSpPr/>
            <p:nvPr/>
          </p:nvSpPr>
          <p:spPr>
            <a:xfrm>
              <a:off x="7142949" y="2699378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캡슐 클릭 시 이벤트 처리</a:t>
              </a: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EBEB6275-E343-4F33-BE99-28A7D0E4D2A9}"/>
                </a:ext>
              </a:extLst>
            </p:cNvPr>
            <p:cNvSpPr/>
            <p:nvPr/>
          </p:nvSpPr>
          <p:spPr>
            <a:xfrm>
              <a:off x="7142949" y="942420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서버로부터 유저 정보 초기화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310BE88-DDDD-4BEF-A084-B2A39A0D1118}"/>
                </a:ext>
              </a:extLst>
            </p:cNvPr>
            <p:cNvSpPr/>
            <p:nvPr/>
          </p:nvSpPr>
          <p:spPr>
            <a:xfrm>
              <a:off x="7142949" y="3638918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 캡슐 기능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LOOP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EEACEBFF-CE14-408B-8E58-47D6B5BF7534}"/>
              </a:ext>
            </a:extLst>
          </p:cNvPr>
          <p:cNvCxnSpPr>
            <a:cxnSpLocks/>
            <a:stCxn id="41" idx="2"/>
          </p:cNvCxnSpPr>
          <p:nvPr/>
        </p:nvCxnSpPr>
        <p:spPr>
          <a:xfrm rot="5400000">
            <a:off x="4973231" y="3869387"/>
            <a:ext cx="697189" cy="1547162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44DAB0B-5EC8-4754-8D2D-902E73CB99E1}"/>
              </a:ext>
            </a:extLst>
          </p:cNvPr>
          <p:cNvSpPr txBox="1"/>
          <p:nvPr/>
        </p:nvSpPr>
        <p:spPr>
          <a:xfrm>
            <a:off x="5865976" y="3997998"/>
            <a:ext cx="652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Click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20A365-8A3B-443E-938D-12EA5353AC48}"/>
              </a:ext>
            </a:extLst>
          </p:cNvPr>
          <p:cNvSpPr txBox="1"/>
          <p:nvPr/>
        </p:nvSpPr>
        <p:spPr>
          <a:xfrm>
            <a:off x="4913063" y="581721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저장된 캡슐 클릭 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3" name="그래픽 62" descr="사용자">
            <a:extLst>
              <a:ext uri="{FF2B5EF4-FFF2-40B4-BE49-F238E27FC236}">
                <a16:creationId xmlns:a16="http://schemas.microsoft.com/office/drawing/2014/main" id="{3B7492AF-CC07-4129-84C8-5E8E374CEB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74985" y="1696715"/>
            <a:ext cx="441250" cy="441250"/>
          </a:xfrm>
          <a:prstGeom prst="rect">
            <a:avLst/>
          </a:prstGeom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5EE638E7-43E8-4396-A6EE-B7DB6B786978}"/>
              </a:ext>
            </a:extLst>
          </p:cNvPr>
          <p:cNvSpPr/>
          <p:nvPr/>
        </p:nvSpPr>
        <p:spPr>
          <a:xfrm>
            <a:off x="5856451" y="1634008"/>
            <a:ext cx="494552" cy="49354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22207F0-519D-47F0-BF78-F69698E4387D}"/>
              </a:ext>
            </a:extLst>
          </p:cNvPr>
          <p:cNvCxnSpPr>
            <a:cxnSpLocks/>
          </p:cNvCxnSpPr>
          <p:nvPr/>
        </p:nvCxnSpPr>
        <p:spPr>
          <a:xfrm>
            <a:off x="4869982" y="2615503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DDE9BE-E678-4BEC-B6C4-491E556467E2}"/>
              </a:ext>
            </a:extLst>
          </p:cNvPr>
          <p:cNvCxnSpPr>
            <a:cxnSpLocks/>
          </p:cNvCxnSpPr>
          <p:nvPr/>
        </p:nvCxnSpPr>
        <p:spPr>
          <a:xfrm>
            <a:off x="4869592" y="2904552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45695E-E3B7-4865-9551-9379162BAD20}"/>
              </a:ext>
            </a:extLst>
          </p:cNvPr>
          <p:cNvSpPr/>
          <p:nvPr/>
        </p:nvSpPr>
        <p:spPr>
          <a:xfrm>
            <a:off x="2405413" y="3255396"/>
            <a:ext cx="2069006" cy="2388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C5B1A0C-0344-4021-B4BF-BB3F509F738A}"/>
              </a:ext>
            </a:extLst>
          </p:cNvPr>
          <p:cNvCxnSpPr>
            <a:cxnSpLocks/>
          </p:cNvCxnSpPr>
          <p:nvPr/>
        </p:nvCxnSpPr>
        <p:spPr>
          <a:xfrm>
            <a:off x="2414259" y="3511989"/>
            <a:ext cx="20523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 descr="폭포 클로즈업">
            <a:extLst>
              <a:ext uri="{FF2B5EF4-FFF2-40B4-BE49-F238E27FC236}">
                <a16:creationId xmlns:a16="http://schemas.microsoft.com/office/drawing/2014/main" id="{62E885D5-4E56-4D24-ADC2-F80C13690F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668" y="3523371"/>
            <a:ext cx="2060041" cy="914397"/>
          </a:xfrm>
          <a:prstGeom prst="rect">
            <a:avLst/>
          </a:prstGeom>
        </p:spPr>
      </p:pic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4A77CE4-90C8-4FCB-8C57-6D189D932D5E}"/>
              </a:ext>
            </a:extLst>
          </p:cNvPr>
          <p:cNvCxnSpPr>
            <a:cxnSpLocks/>
          </p:cNvCxnSpPr>
          <p:nvPr/>
        </p:nvCxnSpPr>
        <p:spPr>
          <a:xfrm>
            <a:off x="2405294" y="4440293"/>
            <a:ext cx="20523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94AB22F-DCD6-4C19-8EC0-4E1CE4A272DE}"/>
              </a:ext>
            </a:extLst>
          </p:cNvPr>
          <p:cNvSpPr txBox="1"/>
          <p:nvPr/>
        </p:nvSpPr>
        <p:spPr>
          <a:xfrm>
            <a:off x="2382706" y="3273751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00BF95-CF30-4D83-8E22-01B48E1D2D90}"/>
              </a:ext>
            </a:extLst>
          </p:cNvPr>
          <p:cNvSpPr txBox="1"/>
          <p:nvPr/>
        </p:nvSpPr>
        <p:spPr>
          <a:xfrm>
            <a:off x="2414377" y="4474657"/>
            <a:ext cx="815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0E9540A-B166-478A-81AD-5A3356982E9F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&lt;My page 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5" name="그래픽 74" descr="사용자">
            <a:extLst>
              <a:ext uri="{FF2B5EF4-FFF2-40B4-BE49-F238E27FC236}">
                <a16:creationId xmlns:a16="http://schemas.microsoft.com/office/drawing/2014/main" id="{74695A9B-1BD9-486F-8C80-03C6C92047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40305" y="5237303"/>
            <a:ext cx="309160" cy="309160"/>
          </a:xfrm>
          <a:prstGeom prst="rect">
            <a:avLst/>
          </a:prstGeom>
        </p:spPr>
      </p:pic>
      <p:pic>
        <p:nvPicPr>
          <p:cNvPr id="76" name="그래픽 75" descr="아시아">
            <a:extLst>
              <a:ext uri="{FF2B5EF4-FFF2-40B4-BE49-F238E27FC236}">
                <a16:creationId xmlns:a16="http://schemas.microsoft.com/office/drawing/2014/main" id="{37A7C2AA-C2E9-423A-9468-91151CCDA0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89945" y="5238596"/>
            <a:ext cx="321676" cy="321676"/>
          </a:xfrm>
          <a:prstGeom prst="rect">
            <a:avLst/>
          </a:prstGeom>
        </p:spPr>
      </p:pic>
      <p:pic>
        <p:nvPicPr>
          <p:cNvPr id="77" name="그래픽 76" descr="돋보기">
            <a:extLst>
              <a:ext uri="{FF2B5EF4-FFF2-40B4-BE49-F238E27FC236}">
                <a16:creationId xmlns:a16="http://schemas.microsoft.com/office/drawing/2014/main" id="{1719E899-6D04-4F73-9CA2-5555F4EEC6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25329" y="5265959"/>
            <a:ext cx="251847" cy="251847"/>
          </a:xfrm>
          <a:prstGeom prst="rect">
            <a:avLst/>
          </a:prstGeom>
        </p:spPr>
      </p:pic>
      <p:pic>
        <p:nvPicPr>
          <p:cNvPr id="78" name="그래픽 77" descr="카메라">
            <a:extLst>
              <a:ext uri="{FF2B5EF4-FFF2-40B4-BE49-F238E27FC236}">
                <a16:creationId xmlns:a16="http://schemas.microsoft.com/office/drawing/2014/main" id="{F1B792D8-4F6F-4506-991E-3DA6B803762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1237" y="5237303"/>
            <a:ext cx="321676" cy="321676"/>
          </a:xfrm>
          <a:prstGeom prst="rect">
            <a:avLst/>
          </a:prstGeom>
        </p:spPr>
      </p:pic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E22D29F-4E12-4A3B-B7BD-CDA8C707C661}"/>
              </a:ext>
            </a:extLst>
          </p:cNvPr>
          <p:cNvCxnSpPr>
            <a:cxnSpLocks/>
          </p:cNvCxnSpPr>
          <p:nvPr/>
        </p:nvCxnSpPr>
        <p:spPr>
          <a:xfrm>
            <a:off x="4877205" y="5163176"/>
            <a:ext cx="24702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CE1ACEF-E74D-4A31-9E01-6B414EA7B6AA}"/>
              </a:ext>
            </a:extLst>
          </p:cNvPr>
          <p:cNvSpPr txBox="1"/>
          <p:nvPr/>
        </p:nvSpPr>
        <p:spPr>
          <a:xfrm>
            <a:off x="5718183" y="2122997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Nick name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6A318D7-3F77-4FC9-8A6B-F4483FD82295}"/>
              </a:ext>
            </a:extLst>
          </p:cNvPr>
          <p:cNvSpPr txBox="1"/>
          <p:nvPr/>
        </p:nvSpPr>
        <p:spPr>
          <a:xfrm>
            <a:off x="2421073" y="5238228"/>
            <a:ext cx="815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comment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44EDDA2-BEC1-4CED-9850-FFD0D1907B5A}"/>
              </a:ext>
            </a:extLst>
          </p:cNvPr>
          <p:cNvCxnSpPr>
            <a:cxnSpLocks/>
          </p:cNvCxnSpPr>
          <p:nvPr/>
        </p:nvCxnSpPr>
        <p:spPr>
          <a:xfrm>
            <a:off x="2405294" y="5226584"/>
            <a:ext cx="20523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A6C8AEB5-F0BB-4C43-B437-2B835285753E}"/>
              </a:ext>
            </a:extLst>
          </p:cNvPr>
          <p:cNvSpPr txBox="1"/>
          <p:nvPr/>
        </p:nvSpPr>
        <p:spPr>
          <a:xfrm>
            <a:off x="5255714" y="2306455"/>
            <a:ext cx="217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Capsule 3 Friend 3</a:t>
            </a:r>
            <a:endParaRPr lang="ko-KR" altLang="en-US" sz="1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2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32653DC-1772-4E12-940C-AE65FAA848EB}"/>
              </a:ext>
            </a:extLst>
          </p:cNvPr>
          <p:cNvSpPr/>
          <p:nvPr/>
        </p:nvSpPr>
        <p:spPr>
          <a:xfrm>
            <a:off x="3573567" y="1537772"/>
            <a:ext cx="2468780" cy="423134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F959BE3-E2EA-48A0-B97C-C8C5DBE96E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56" y="1624673"/>
            <a:ext cx="251572" cy="2515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786A03C-9957-4DA5-B1A7-44C9E09F63CB}"/>
              </a:ext>
            </a:extLst>
          </p:cNvPr>
          <p:cNvSpPr txBox="1"/>
          <p:nvPr/>
        </p:nvSpPr>
        <p:spPr>
          <a:xfrm>
            <a:off x="3975187" y="2764892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A714E4-F7C8-425F-8AC4-6ACA27F98683}"/>
              </a:ext>
            </a:extLst>
          </p:cNvPr>
          <p:cNvSpPr/>
          <p:nvPr/>
        </p:nvSpPr>
        <p:spPr>
          <a:xfrm>
            <a:off x="4816922" y="2737461"/>
            <a:ext cx="1227160" cy="277010"/>
          </a:xfrm>
          <a:prstGeom prst="rect">
            <a:avLst/>
          </a:prstGeom>
          <a:solidFill>
            <a:srgbClr val="8A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00D897-57D7-45C6-8E70-FAC685447074}"/>
              </a:ext>
            </a:extLst>
          </p:cNvPr>
          <p:cNvSpPr txBox="1"/>
          <p:nvPr/>
        </p:nvSpPr>
        <p:spPr>
          <a:xfrm>
            <a:off x="5216753" y="2773330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지도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4E65A10B-AD14-450D-901B-89A4DC0BC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7" t="8696" r="10786" b="20630"/>
          <a:stretch/>
        </p:blipFill>
        <p:spPr bwMode="auto">
          <a:xfrm>
            <a:off x="4102330" y="3022144"/>
            <a:ext cx="1596765" cy="217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45E52276-D4D1-43D1-92EF-534FCF8DD9D1}"/>
              </a:ext>
            </a:extLst>
          </p:cNvPr>
          <p:cNvSpPr/>
          <p:nvPr/>
        </p:nvSpPr>
        <p:spPr>
          <a:xfrm>
            <a:off x="5383580" y="4371602"/>
            <a:ext cx="192359" cy="25717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C8F57D7-65C8-4CED-9D12-4A6FBA2780FE}"/>
              </a:ext>
            </a:extLst>
          </p:cNvPr>
          <p:cNvSpPr/>
          <p:nvPr/>
        </p:nvSpPr>
        <p:spPr>
          <a:xfrm>
            <a:off x="4951339" y="3162892"/>
            <a:ext cx="192359" cy="2571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9AE03F5-39F9-498E-9A30-3643B299C368}"/>
              </a:ext>
            </a:extLst>
          </p:cNvPr>
          <p:cNvSpPr/>
          <p:nvPr/>
        </p:nvSpPr>
        <p:spPr>
          <a:xfrm>
            <a:off x="4518346" y="4114427"/>
            <a:ext cx="192359" cy="2571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18C0240-3F21-48FF-9055-D5E98B94746E}"/>
              </a:ext>
            </a:extLst>
          </p:cNvPr>
          <p:cNvSpPr/>
          <p:nvPr/>
        </p:nvSpPr>
        <p:spPr>
          <a:xfrm>
            <a:off x="5086832" y="3756591"/>
            <a:ext cx="192359" cy="2571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A365F5B-71C1-4795-8F0B-070247D42D2A}"/>
              </a:ext>
            </a:extLst>
          </p:cNvPr>
          <p:cNvCxnSpPr>
            <a:cxnSpLocks/>
          </p:cNvCxnSpPr>
          <p:nvPr/>
        </p:nvCxnSpPr>
        <p:spPr>
          <a:xfrm>
            <a:off x="8797213" y="2710366"/>
            <a:ext cx="0" cy="2124998"/>
          </a:xfrm>
          <a:prstGeom prst="straightConnector1">
            <a:avLst/>
          </a:prstGeom>
          <a:ln w="12700">
            <a:solidFill>
              <a:srgbClr val="D4D2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668DEF0-2B85-4C2E-ABA5-D5E5E408AC4C}"/>
              </a:ext>
            </a:extLst>
          </p:cNvPr>
          <p:cNvGrpSpPr/>
          <p:nvPr/>
        </p:nvGrpSpPr>
        <p:grpSpPr>
          <a:xfrm>
            <a:off x="7041108" y="2140937"/>
            <a:ext cx="3457072" cy="3267998"/>
            <a:chOff x="7142949" y="942420"/>
            <a:chExt cx="3457072" cy="3267998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5909FE32-5B82-45F4-8AD0-7D86CC7EBABE}"/>
                </a:ext>
              </a:extLst>
            </p:cNvPr>
            <p:cNvSpPr/>
            <p:nvPr/>
          </p:nvSpPr>
          <p:spPr>
            <a:xfrm>
              <a:off x="7142949" y="1820899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 위치 추적 및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정보 초기화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EFA6E8B-F37B-4AA8-BF83-1346A7572290}"/>
                </a:ext>
              </a:extLst>
            </p:cNvPr>
            <p:cNvSpPr/>
            <p:nvPr/>
          </p:nvSpPr>
          <p:spPr>
            <a:xfrm>
              <a:off x="7142949" y="2699378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캡슐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Click 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이벤트 처리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599CF768-4DFE-43F3-B93A-C619821A61E7}"/>
                </a:ext>
              </a:extLst>
            </p:cNvPr>
            <p:cNvSpPr/>
            <p:nvPr/>
          </p:nvSpPr>
          <p:spPr>
            <a:xfrm>
              <a:off x="7142949" y="942420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서버로부터 캡슐 목록 초기화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25335A7A-E1F0-43EA-B89E-9DA850473CE5}"/>
                </a:ext>
              </a:extLst>
            </p:cNvPr>
            <p:cNvSpPr/>
            <p:nvPr/>
          </p:nvSpPr>
          <p:spPr>
            <a:xfrm>
              <a:off x="7142949" y="3638918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기능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LOOP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73A5BD7-880E-4C67-9D15-C01D4C1C2B1C}"/>
              </a:ext>
            </a:extLst>
          </p:cNvPr>
          <p:cNvSpPr/>
          <p:nvPr/>
        </p:nvSpPr>
        <p:spPr>
          <a:xfrm>
            <a:off x="3651577" y="5866384"/>
            <a:ext cx="2330689" cy="58408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40404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38CDA41-0F8D-4369-8A0C-C3DBCD62AED7}"/>
              </a:ext>
            </a:extLst>
          </p:cNvPr>
          <p:cNvCxnSpPr>
            <a:cxnSpLocks/>
            <a:stCxn id="42" idx="4"/>
            <a:endCxn id="58" idx="0"/>
          </p:cNvCxnSpPr>
          <p:nvPr/>
        </p:nvCxnSpPr>
        <p:spPr>
          <a:xfrm>
            <a:off x="4614526" y="4371602"/>
            <a:ext cx="202396" cy="1494782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40DA7C-DD51-4A4D-93A0-777D6FE5AD49}"/>
              </a:ext>
            </a:extLst>
          </p:cNvPr>
          <p:cNvSpPr txBox="1"/>
          <p:nvPr/>
        </p:nvSpPr>
        <p:spPr>
          <a:xfrm>
            <a:off x="4332673" y="3873432"/>
            <a:ext cx="652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Click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BD52AA-D134-4EA7-8E8A-A5513FB084BC}"/>
              </a:ext>
            </a:extLst>
          </p:cNvPr>
          <p:cNvSpPr txBox="1"/>
          <p:nvPr/>
        </p:nvSpPr>
        <p:spPr>
          <a:xfrm>
            <a:off x="4101392" y="5996421"/>
            <a:ext cx="1685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Brief content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5" name="그래픽 64" descr="사용자">
            <a:extLst>
              <a:ext uri="{FF2B5EF4-FFF2-40B4-BE49-F238E27FC236}">
                <a16:creationId xmlns:a16="http://schemas.microsoft.com/office/drawing/2014/main" id="{732C1B81-27AA-4C5C-B96B-ED59A14C5B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79866" y="1771640"/>
            <a:ext cx="441250" cy="441250"/>
          </a:xfrm>
          <a:prstGeom prst="rect">
            <a:avLst/>
          </a:prstGeom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id="{948FC351-781E-46FF-9590-3597087C8DD3}"/>
              </a:ext>
            </a:extLst>
          </p:cNvPr>
          <p:cNvSpPr/>
          <p:nvPr/>
        </p:nvSpPr>
        <p:spPr>
          <a:xfrm>
            <a:off x="4561332" y="1708933"/>
            <a:ext cx="494552" cy="49354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6C49C06-1D48-4227-A3E1-AC20B20B5F85}"/>
              </a:ext>
            </a:extLst>
          </p:cNvPr>
          <p:cNvCxnSpPr>
            <a:cxnSpLocks/>
          </p:cNvCxnSpPr>
          <p:nvPr/>
        </p:nvCxnSpPr>
        <p:spPr>
          <a:xfrm>
            <a:off x="3573567" y="2737461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38BD4103-1AF7-488C-9EAE-80DB12C8F9CC}"/>
              </a:ext>
            </a:extLst>
          </p:cNvPr>
          <p:cNvCxnSpPr>
            <a:cxnSpLocks/>
          </p:cNvCxnSpPr>
          <p:nvPr/>
        </p:nvCxnSpPr>
        <p:spPr>
          <a:xfrm>
            <a:off x="3576846" y="3014470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58A672A-E9CB-4498-86D9-93E30AF3443F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&lt;My page 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" name="그래픽 70" descr="사용자">
            <a:extLst>
              <a:ext uri="{FF2B5EF4-FFF2-40B4-BE49-F238E27FC236}">
                <a16:creationId xmlns:a16="http://schemas.microsoft.com/office/drawing/2014/main" id="{EBA8826B-6880-4E57-B54C-BC2C3B4D3C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59195" y="5371645"/>
            <a:ext cx="309160" cy="309160"/>
          </a:xfrm>
          <a:prstGeom prst="rect">
            <a:avLst/>
          </a:prstGeom>
        </p:spPr>
      </p:pic>
      <p:pic>
        <p:nvPicPr>
          <p:cNvPr id="72" name="그래픽 71" descr="아시아">
            <a:extLst>
              <a:ext uri="{FF2B5EF4-FFF2-40B4-BE49-F238E27FC236}">
                <a16:creationId xmlns:a16="http://schemas.microsoft.com/office/drawing/2014/main" id="{D0BF603A-8D8A-4C07-A310-25426A5060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08835" y="5372938"/>
            <a:ext cx="321676" cy="321676"/>
          </a:xfrm>
          <a:prstGeom prst="rect">
            <a:avLst/>
          </a:prstGeom>
        </p:spPr>
      </p:pic>
      <p:pic>
        <p:nvPicPr>
          <p:cNvPr id="73" name="그래픽 72" descr="돋보기">
            <a:extLst>
              <a:ext uri="{FF2B5EF4-FFF2-40B4-BE49-F238E27FC236}">
                <a16:creationId xmlns:a16="http://schemas.microsoft.com/office/drawing/2014/main" id="{557DF96D-E15E-4C54-9129-ADB41FE20A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44219" y="5400301"/>
            <a:ext cx="251847" cy="251847"/>
          </a:xfrm>
          <a:prstGeom prst="rect">
            <a:avLst/>
          </a:prstGeom>
        </p:spPr>
      </p:pic>
      <p:pic>
        <p:nvPicPr>
          <p:cNvPr id="74" name="그래픽 73" descr="카메라">
            <a:extLst>
              <a:ext uri="{FF2B5EF4-FFF2-40B4-BE49-F238E27FC236}">
                <a16:creationId xmlns:a16="http://schemas.microsoft.com/office/drawing/2014/main" id="{FA9E3532-FD28-46D8-99B8-49150FFFCA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70127" y="5371645"/>
            <a:ext cx="321676" cy="321676"/>
          </a:xfrm>
          <a:prstGeom prst="rect">
            <a:avLst/>
          </a:prstGeom>
        </p:spPr>
      </p:pic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3EB2E4F5-7684-4E0D-8D6A-8340294520D0}"/>
              </a:ext>
            </a:extLst>
          </p:cNvPr>
          <p:cNvCxnSpPr>
            <a:cxnSpLocks/>
          </p:cNvCxnSpPr>
          <p:nvPr/>
        </p:nvCxnSpPr>
        <p:spPr>
          <a:xfrm>
            <a:off x="3572832" y="5311465"/>
            <a:ext cx="24702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3948A3E-B6D5-4A4F-A442-F60DCFC023C4}"/>
              </a:ext>
            </a:extLst>
          </p:cNvPr>
          <p:cNvSpPr txBox="1"/>
          <p:nvPr/>
        </p:nvSpPr>
        <p:spPr>
          <a:xfrm>
            <a:off x="4376787" y="2218766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Nick name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B8180E0-1CFA-4410-9FC6-7D97DF17ABB4}"/>
              </a:ext>
            </a:extLst>
          </p:cNvPr>
          <p:cNvSpPr txBox="1"/>
          <p:nvPr/>
        </p:nvSpPr>
        <p:spPr>
          <a:xfrm>
            <a:off x="3944569" y="2422011"/>
            <a:ext cx="217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Capsule 3 Friend 3</a:t>
            </a:r>
            <a:endParaRPr lang="ko-KR" altLang="en-US" sz="1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9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C82F2D7-E1B4-459A-A6B2-A8E03ECE338A}"/>
              </a:ext>
            </a:extLst>
          </p:cNvPr>
          <p:cNvSpPr/>
          <p:nvPr/>
        </p:nvSpPr>
        <p:spPr>
          <a:xfrm>
            <a:off x="2153806" y="1784330"/>
            <a:ext cx="2468780" cy="423134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5759DE0-DC63-4311-BAFD-D0A0DB76E8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95" y="1878180"/>
            <a:ext cx="251572" cy="25157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FB005D-BDDE-4194-B613-E7D8E175B229}"/>
              </a:ext>
            </a:extLst>
          </p:cNvPr>
          <p:cNvSpPr/>
          <p:nvPr/>
        </p:nvSpPr>
        <p:spPr>
          <a:xfrm>
            <a:off x="2162772" y="2990968"/>
            <a:ext cx="1218202" cy="283899"/>
          </a:xfrm>
          <a:prstGeom prst="rect">
            <a:avLst/>
          </a:prstGeom>
          <a:solidFill>
            <a:srgbClr val="8A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12ECA3-824C-4DEA-9440-787922A1C7BA}"/>
              </a:ext>
            </a:extLst>
          </p:cNvPr>
          <p:cNvSpPr txBox="1"/>
          <p:nvPr/>
        </p:nvSpPr>
        <p:spPr>
          <a:xfrm>
            <a:off x="2546885" y="3008909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캡슐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2E4D4A-0145-4F86-A298-8C117E4D725D}"/>
              </a:ext>
            </a:extLst>
          </p:cNvPr>
          <p:cNvSpPr txBox="1"/>
          <p:nvPr/>
        </p:nvSpPr>
        <p:spPr>
          <a:xfrm>
            <a:off x="3805959" y="3008908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지도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733AED7-ED99-4BD8-A2E8-FFB5001E3622}"/>
              </a:ext>
            </a:extLst>
          </p:cNvPr>
          <p:cNvSpPr/>
          <p:nvPr/>
        </p:nvSpPr>
        <p:spPr>
          <a:xfrm>
            <a:off x="2325872" y="3483758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B7D7007-0036-4240-984E-12404E57FF25}"/>
              </a:ext>
            </a:extLst>
          </p:cNvPr>
          <p:cNvSpPr/>
          <p:nvPr/>
        </p:nvSpPr>
        <p:spPr>
          <a:xfrm>
            <a:off x="2325872" y="3906950"/>
            <a:ext cx="2124635" cy="32272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93DCF17-3C75-4793-A453-CB1A7B2A56BB}"/>
              </a:ext>
            </a:extLst>
          </p:cNvPr>
          <p:cNvSpPr/>
          <p:nvPr/>
        </p:nvSpPr>
        <p:spPr>
          <a:xfrm>
            <a:off x="2318655" y="4341960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CDCEFDB-EE60-4BD2-8E7A-3C5CD33EE955}"/>
              </a:ext>
            </a:extLst>
          </p:cNvPr>
          <p:cNvSpPr/>
          <p:nvPr/>
        </p:nvSpPr>
        <p:spPr>
          <a:xfrm>
            <a:off x="2325872" y="4799945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래픽 62" descr="사용자">
            <a:extLst>
              <a:ext uri="{FF2B5EF4-FFF2-40B4-BE49-F238E27FC236}">
                <a16:creationId xmlns:a16="http://schemas.microsoft.com/office/drawing/2014/main" id="{3B7492AF-CC07-4129-84C8-5E8E374CEB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70077" y="2028930"/>
            <a:ext cx="441250" cy="441250"/>
          </a:xfrm>
          <a:prstGeom prst="rect">
            <a:avLst/>
          </a:prstGeom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5EE638E7-43E8-4396-A6EE-B7DB6B786978}"/>
              </a:ext>
            </a:extLst>
          </p:cNvPr>
          <p:cNvSpPr/>
          <p:nvPr/>
        </p:nvSpPr>
        <p:spPr>
          <a:xfrm>
            <a:off x="3151543" y="1966223"/>
            <a:ext cx="494552" cy="49354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22207F0-519D-47F0-BF78-F69698E4387D}"/>
              </a:ext>
            </a:extLst>
          </p:cNvPr>
          <p:cNvCxnSpPr>
            <a:cxnSpLocks/>
          </p:cNvCxnSpPr>
          <p:nvPr/>
        </p:nvCxnSpPr>
        <p:spPr>
          <a:xfrm>
            <a:off x="2155549" y="2985818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DDE9BE-E678-4BEC-B6C4-491E556467E2}"/>
              </a:ext>
            </a:extLst>
          </p:cNvPr>
          <p:cNvCxnSpPr>
            <a:cxnSpLocks/>
          </p:cNvCxnSpPr>
          <p:nvPr/>
        </p:nvCxnSpPr>
        <p:spPr>
          <a:xfrm>
            <a:off x="2155159" y="3274867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0E9540A-B166-478A-81AD-5A3356982E9F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&lt;Friend&gt;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5" name="그래픽 74" descr="사용자">
            <a:extLst>
              <a:ext uri="{FF2B5EF4-FFF2-40B4-BE49-F238E27FC236}">
                <a16:creationId xmlns:a16="http://schemas.microsoft.com/office/drawing/2014/main" id="{74695A9B-1BD9-486F-8C80-03C6C92047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25872" y="5607618"/>
            <a:ext cx="309160" cy="309160"/>
          </a:xfrm>
          <a:prstGeom prst="rect">
            <a:avLst/>
          </a:prstGeom>
        </p:spPr>
      </p:pic>
      <p:pic>
        <p:nvPicPr>
          <p:cNvPr id="76" name="그래픽 75" descr="아시아">
            <a:extLst>
              <a:ext uri="{FF2B5EF4-FFF2-40B4-BE49-F238E27FC236}">
                <a16:creationId xmlns:a16="http://schemas.microsoft.com/office/drawing/2014/main" id="{37A7C2AA-C2E9-423A-9468-91151CCDA05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75512" y="5608911"/>
            <a:ext cx="321676" cy="321676"/>
          </a:xfrm>
          <a:prstGeom prst="rect">
            <a:avLst/>
          </a:prstGeom>
        </p:spPr>
      </p:pic>
      <p:pic>
        <p:nvPicPr>
          <p:cNvPr id="77" name="그래픽 76" descr="돋보기">
            <a:extLst>
              <a:ext uri="{FF2B5EF4-FFF2-40B4-BE49-F238E27FC236}">
                <a16:creationId xmlns:a16="http://schemas.microsoft.com/office/drawing/2014/main" id="{1719E899-6D04-4F73-9CA2-5555F4EEC6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10896" y="5636274"/>
            <a:ext cx="251847" cy="251847"/>
          </a:xfrm>
          <a:prstGeom prst="rect">
            <a:avLst/>
          </a:prstGeom>
        </p:spPr>
      </p:pic>
      <p:pic>
        <p:nvPicPr>
          <p:cNvPr id="78" name="그래픽 77" descr="카메라">
            <a:extLst>
              <a:ext uri="{FF2B5EF4-FFF2-40B4-BE49-F238E27FC236}">
                <a16:creationId xmlns:a16="http://schemas.microsoft.com/office/drawing/2014/main" id="{F1B792D8-4F6F-4506-991E-3DA6B80376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36804" y="5607618"/>
            <a:ext cx="321676" cy="321676"/>
          </a:xfrm>
          <a:prstGeom prst="rect">
            <a:avLst/>
          </a:prstGeom>
        </p:spPr>
      </p:pic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E22D29F-4E12-4A3B-B7BD-CDA8C707C661}"/>
              </a:ext>
            </a:extLst>
          </p:cNvPr>
          <p:cNvCxnSpPr>
            <a:cxnSpLocks/>
          </p:cNvCxnSpPr>
          <p:nvPr/>
        </p:nvCxnSpPr>
        <p:spPr>
          <a:xfrm>
            <a:off x="2162772" y="5533491"/>
            <a:ext cx="24702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51CA807-FB2B-43DF-8792-BDE4566C12F4}"/>
              </a:ext>
            </a:extLst>
          </p:cNvPr>
          <p:cNvSpPr txBox="1"/>
          <p:nvPr/>
        </p:nvSpPr>
        <p:spPr>
          <a:xfrm>
            <a:off x="3000247" y="2461248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Nick name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51F8DE-15BB-444A-BC05-F53DE4072419}"/>
              </a:ext>
            </a:extLst>
          </p:cNvPr>
          <p:cNvCxnSpPr>
            <a:cxnSpLocks/>
          </p:cNvCxnSpPr>
          <p:nvPr/>
        </p:nvCxnSpPr>
        <p:spPr>
          <a:xfrm>
            <a:off x="4197642" y="2834084"/>
            <a:ext cx="783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C73CACD-3B20-4F4E-99AC-1F72A60A9DC7}"/>
              </a:ext>
            </a:extLst>
          </p:cNvPr>
          <p:cNvSpPr/>
          <p:nvPr/>
        </p:nvSpPr>
        <p:spPr>
          <a:xfrm>
            <a:off x="5011238" y="1782597"/>
            <a:ext cx="2468780" cy="423134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A68FFB69-4BEA-4991-B87D-B53B349810DB}"/>
              </a:ext>
            </a:extLst>
          </p:cNvPr>
          <p:cNvSpPr/>
          <p:nvPr/>
        </p:nvSpPr>
        <p:spPr>
          <a:xfrm>
            <a:off x="5080283" y="2121070"/>
            <a:ext cx="2330689" cy="5840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1" name="그래픽 90" descr="사용자">
            <a:extLst>
              <a:ext uri="{FF2B5EF4-FFF2-40B4-BE49-F238E27FC236}">
                <a16:creationId xmlns:a16="http://schemas.microsoft.com/office/drawing/2014/main" id="{CBE0DDBB-E7A1-4FC2-8C47-D8ECE38102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04327" y="2286185"/>
            <a:ext cx="328058" cy="328058"/>
          </a:xfrm>
          <a:prstGeom prst="rect">
            <a:avLst/>
          </a:prstGeom>
        </p:spPr>
      </p:pic>
      <p:sp>
        <p:nvSpPr>
          <p:cNvPr id="92" name="타원 91">
            <a:extLst>
              <a:ext uri="{FF2B5EF4-FFF2-40B4-BE49-F238E27FC236}">
                <a16:creationId xmlns:a16="http://schemas.microsoft.com/office/drawing/2014/main" id="{4AFA7DEA-B86F-4B2C-B5DF-941193CEDC85}"/>
              </a:ext>
            </a:extLst>
          </p:cNvPr>
          <p:cNvSpPr/>
          <p:nvPr/>
        </p:nvSpPr>
        <p:spPr>
          <a:xfrm>
            <a:off x="5176828" y="2223684"/>
            <a:ext cx="367687" cy="3801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3FF3B336-9B6D-4587-8199-48EA871AC4F9}"/>
              </a:ext>
            </a:extLst>
          </p:cNvPr>
          <p:cNvSpPr/>
          <p:nvPr/>
        </p:nvSpPr>
        <p:spPr>
          <a:xfrm>
            <a:off x="5622789" y="2204410"/>
            <a:ext cx="674893" cy="1828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DEE0726C-603A-4FCF-93C7-A1F3BD544E0A}"/>
              </a:ext>
            </a:extLst>
          </p:cNvPr>
          <p:cNvSpPr/>
          <p:nvPr/>
        </p:nvSpPr>
        <p:spPr>
          <a:xfrm>
            <a:off x="5622789" y="2456120"/>
            <a:ext cx="1245375" cy="1828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Profile</a:t>
            </a:r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3C55C19-77D0-43BD-8E38-03CEBAEA6C58}"/>
              </a:ext>
            </a:extLst>
          </p:cNvPr>
          <p:cNvSpPr/>
          <p:nvPr/>
        </p:nvSpPr>
        <p:spPr>
          <a:xfrm>
            <a:off x="5073718" y="2796965"/>
            <a:ext cx="2330689" cy="5840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6" name="그래픽 95" descr="사용자">
            <a:extLst>
              <a:ext uri="{FF2B5EF4-FFF2-40B4-BE49-F238E27FC236}">
                <a16:creationId xmlns:a16="http://schemas.microsoft.com/office/drawing/2014/main" id="{5E1349FF-AAB7-4234-9CAE-3E5202E748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7762" y="2962080"/>
            <a:ext cx="328058" cy="328058"/>
          </a:xfrm>
          <a:prstGeom prst="rect">
            <a:avLst/>
          </a:prstGeom>
        </p:spPr>
      </p:pic>
      <p:sp>
        <p:nvSpPr>
          <p:cNvPr id="97" name="타원 96">
            <a:extLst>
              <a:ext uri="{FF2B5EF4-FFF2-40B4-BE49-F238E27FC236}">
                <a16:creationId xmlns:a16="http://schemas.microsoft.com/office/drawing/2014/main" id="{A830AD60-A064-4689-9985-1235A01DACB3}"/>
              </a:ext>
            </a:extLst>
          </p:cNvPr>
          <p:cNvSpPr/>
          <p:nvPr/>
        </p:nvSpPr>
        <p:spPr>
          <a:xfrm>
            <a:off x="5170263" y="2899579"/>
            <a:ext cx="367687" cy="3801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F36BB305-5E82-4D3A-BDDA-F3FD310CBF4F}"/>
              </a:ext>
            </a:extLst>
          </p:cNvPr>
          <p:cNvSpPr/>
          <p:nvPr/>
        </p:nvSpPr>
        <p:spPr>
          <a:xfrm>
            <a:off x="5616224" y="2880305"/>
            <a:ext cx="674893" cy="1828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EFED7BD-9DDA-43B4-972A-D832EABF3B80}"/>
              </a:ext>
            </a:extLst>
          </p:cNvPr>
          <p:cNvSpPr/>
          <p:nvPr/>
        </p:nvSpPr>
        <p:spPr>
          <a:xfrm>
            <a:off x="5616224" y="3132015"/>
            <a:ext cx="1245375" cy="1828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Profile</a:t>
            </a:r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D81222-484A-4764-9D70-8BF997336FED}"/>
              </a:ext>
            </a:extLst>
          </p:cNvPr>
          <p:cNvSpPr/>
          <p:nvPr/>
        </p:nvSpPr>
        <p:spPr>
          <a:xfrm>
            <a:off x="5080283" y="3449875"/>
            <a:ext cx="2330689" cy="5840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1" name="그래픽 100" descr="사용자">
            <a:extLst>
              <a:ext uri="{FF2B5EF4-FFF2-40B4-BE49-F238E27FC236}">
                <a16:creationId xmlns:a16="http://schemas.microsoft.com/office/drawing/2014/main" id="{E20F534D-A544-4C2E-978C-A0E0A0654C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04327" y="3614990"/>
            <a:ext cx="328058" cy="328058"/>
          </a:xfrm>
          <a:prstGeom prst="rect">
            <a:avLst/>
          </a:prstGeom>
        </p:spPr>
      </p:pic>
      <p:sp>
        <p:nvSpPr>
          <p:cNvPr id="102" name="타원 101">
            <a:extLst>
              <a:ext uri="{FF2B5EF4-FFF2-40B4-BE49-F238E27FC236}">
                <a16:creationId xmlns:a16="http://schemas.microsoft.com/office/drawing/2014/main" id="{7B49A737-38BE-467F-8FCB-23D269792020}"/>
              </a:ext>
            </a:extLst>
          </p:cNvPr>
          <p:cNvSpPr/>
          <p:nvPr/>
        </p:nvSpPr>
        <p:spPr>
          <a:xfrm>
            <a:off x="5176828" y="3552489"/>
            <a:ext cx="367687" cy="3801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33B0F2E6-E8AC-4A93-9611-E9866D4A8337}"/>
              </a:ext>
            </a:extLst>
          </p:cNvPr>
          <p:cNvSpPr/>
          <p:nvPr/>
        </p:nvSpPr>
        <p:spPr>
          <a:xfrm>
            <a:off x="5622789" y="3533215"/>
            <a:ext cx="674893" cy="1828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3DCBB1B-1FF2-4F3E-A858-8FD8F1E8A3C2}"/>
              </a:ext>
            </a:extLst>
          </p:cNvPr>
          <p:cNvSpPr/>
          <p:nvPr/>
        </p:nvSpPr>
        <p:spPr>
          <a:xfrm>
            <a:off x="5622789" y="3784925"/>
            <a:ext cx="1245375" cy="1828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Profile</a:t>
            </a:r>
            <a:endParaRPr lang="ko-KR" altLang="en-US" sz="10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78A0EBA-2EB0-4C3C-9D4F-203CE92E011E}"/>
              </a:ext>
            </a:extLst>
          </p:cNvPr>
          <p:cNvCxnSpPr>
            <a:cxnSpLocks/>
          </p:cNvCxnSpPr>
          <p:nvPr/>
        </p:nvCxnSpPr>
        <p:spPr>
          <a:xfrm flipH="1">
            <a:off x="5170263" y="1995284"/>
            <a:ext cx="183843" cy="0"/>
          </a:xfrm>
          <a:prstGeom prst="straightConnector1">
            <a:avLst/>
          </a:prstGeom>
          <a:ln>
            <a:solidFill>
              <a:srgbClr val="8A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140446BE-6C3C-4440-811D-BB9E256BF83A}"/>
              </a:ext>
            </a:extLst>
          </p:cNvPr>
          <p:cNvSpPr txBox="1"/>
          <p:nvPr/>
        </p:nvSpPr>
        <p:spPr>
          <a:xfrm>
            <a:off x="4211693" y="2605534"/>
            <a:ext cx="652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Click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B9EB20C-9FE1-48F4-81EE-D27EE4E5216A}"/>
              </a:ext>
            </a:extLst>
          </p:cNvPr>
          <p:cNvSpPr txBox="1"/>
          <p:nvPr/>
        </p:nvSpPr>
        <p:spPr>
          <a:xfrm>
            <a:off x="2526652" y="2647973"/>
            <a:ext cx="217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Capsule 3 </a:t>
            </a:r>
            <a:r>
              <a:rPr lang="en-US" altLang="ko-KR" sz="1400" dirty="0">
                <a:solidFill>
                  <a:srgbClr val="8A646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Friend 3</a:t>
            </a:r>
            <a:endParaRPr lang="ko-KR" altLang="en-US" sz="1400" dirty="0">
              <a:solidFill>
                <a:srgbClr val="8A646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11DAE66-14F4-492F-B140-AB28CC950367}"/>
              </a:ext>
            </a:extLst>
          </p:cNvPr>
          <p:cNvSpPr/>
          <p:nvPr/>
        </p:nvSpPr>
        <p:spPr>
          <a:xfrm>
            <a:off x="7838879" y="1791279"/>
            <a:ext cx="2468780" cy="423134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3FA060-FF9E-4D87-AE76-448DE09D8248}"/>
              </a:ext>
            </a:extLst>
          </p:cNvPr>
          <p:cNvSpPr txBox="1"/>
          <p:nvPr/>
        </p:nvSpPr>
        <p:spPr>
          <a:xfrm>
            <a:off x="8187133" y="2997928"/>
            <a:ext cx="537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캡슐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855606A-78B5-4436-A93E-CBA72AEE48CE}"/>
              </a:ext>
            </a:extLst>
          </p:cNvPr>
          <p:cNvSpPr txBox="1"/>
          <p:nvPr/>
        </p:nvSpPr>
        <p:spPr>
          <a:xfrm>
            <a:off x="9455172" y="2997927"/>
            <a:ext cx="537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지도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E301403-BF2A-46D1-9508-B99D068B09D7}"/>
              </a:ext>
            </a:extLst>
          </p:cNvPr>
          <p:cNvSpPr/>
          <p:nvPr/>
        </p:nvSpPr>
        <p:spPr>
          <a:xfrm>
            <a:off x="8010945" y="3490707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F44BAD00-360E-414E-A43C-C16ADD27F486}"/>
              </a:ext>
            </a:extLst>
          </p:cNvPr>
          <p:cNvSpPr/>
          <p:nvPr/>
        </p:nvSpPr>
        <p:spPr>
          <a:xfrm>
            <a:off x="8010945" y="3913899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BC85409A-79B4-45A7-956F-0A477D0F655D}"/>
              </a:ext>
            </a:extLst>
          </p:cNvPr>
          <p:cNvSpPr/>
          <p:nvPr/>
        </p:nvSpPr>
        <p:spPr>
          <a:xfrm>
            <a:off x="8003728" y="4348909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66BF19DC-3F65-4853-AEC8-58C61CFB17E7}"/>
              </a:ext>
            </a:extLst>
          </p:cNvPr>
          <p:cNvSpPr/>
          <p:nvPr/>
        </p:nvSpPr>
        <p:spPr>
          <a:xfrm>
            <a:off x="8010945" y="4806894"/>
            <a:ext cx="2124635" cy="3227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래픽 83" descr="사용자">
            <a:extLst>
              <a:ext uri="{FF2B5EF4-FFF2-40B4-BE49-F238E27FC236}">
                <a16:creationId xmlns:a16="http://schemas.microsoft.com/office/drawing/2014/main" id="{B799C74D-4450-4614-B589-075454E646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49601" y="2031081"/>
            <a:ext cx="441250" cy="441250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24A0AF1C-C78B-4F44-941C-C9C1E2ECC749}"/>
              </a:ext>
            </a:extLst>
          </p:cNvPr>
          <p:cNvSpPr/>
          <p:nvPr/>
        </p:nvSpPr>
        <p:spPr>
          <a:xfrm>
            <a:off x="8831067" y="1968374"/>
            <a:ext cx="494552" cy="49354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5983968-41F3-441E-97CF-82237351E85A}"/>
              </a:ext>
            </a:extLst>
          </p:cNvPr>
          <p:cNvCxnSpPr>
            <a:cxnSpLocks/>
          </p:cNvCxnSpPr>
          <p:nvPr/>
        </p:nvCxnSpPr>
        <p:spPr>
          <a:xfrm>
            <a:off x="7838873" y="2988963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2D8543F7-84F7-4C70-AF09-C54CF05E1B80}"/>
              </a:ext>
            </a:extLst>
          </p:cNvPr>
          <p:cNvCxnSpPr>
            <a:cxnSpLocks/>
          </p:cNvCxnSpPr>
          <p:nvPr/>
        </p:nvCxnSpPr>
        <p:spPr>
          <a:xfrm>
            <a:off x="7847838" y="3275320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988AC70-0560-43EE-A2A6-0684C3E2876E}"/>
              </a:ext>
            </a:extLst>
          </p:cNvPr>
          <p:cNvSpPr txBox="1"/>
          <p:nvPr/>
        </p:nvSpPr>
        <p:spPr>
          <a:xfrm>
            <a:off x="6996486" y="3545074"/>
            <a:ext cx="652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Click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B9F9EBEE-95BE-4C15-B918-68371D84884A}"/>
              </a:ext>
            </a:extLst>
          </p:cNvPr>
          <p:cNvCxnSpPr>
            <a:cxnSpLocks/>
          </p:cNvCxnSpPr>
          <p:nvPr/>
        </p:nvCxnSpPr>
        <p:spPr>
          <a:xfrm>
            <a:off x="7838873" y="5570798"/>
            <a:ext cx="24687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5" name="그래픽 104" descr="사용자">
            <a:extLst>
              <a:ext uri="{FF2B5EF4-FFF2-40B4-BE49-F238E27FC236}">
                <a16:creationId xmlns:a16="http://schemas.microsoft.com/office/drawing/2014/main" id="{B8390040-00CE-48EE-898C-6894532DA7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44043" y="5641168"/>
            <a:ext cx="309160" cy="309160"/>
          </a:xfrm>
          <a:prstGeom prst="rect">
            <a:avLst/>
          </a:prstGeom>
        </p:spPr>
      </p:pic>
      <p:pic>
        <p:nvPicPr>
          <p:cNvPr id="114" name="그래픽 113" descr="아시아">
            <a:extLst>
              <a:ext uri="{FF2B5EF4-FFF2-40B4-BE49-F238E27FC236}">
                <a16:creationId xmlns:a16="http://schemas.microsoft.com/office/drawing/2014/main" id="{BA41C9A9-4233-46E4-BE6D-A114ED1D69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93683" y="5642461"/>
            <a:ext cx="321676" cy="321676"/>
          </a:xfrm>
          <a:prstGeom prst="rect">
            <a:avLst/>
          </a:prstGeom>
        </p:spPr>
      </p:pic>
      <p:pic>
        <p:nvPicPr>
          <p:cNvPr id="115" name="그래픽 114" descr="돋보기">
            <a:extLst>
              <a:ext uri="{FF2B5EF4-FFF2-40B4-BE49-F238E27FC236}">
                <a16:creationId xmlns:a16="http://schemas.microsoft.com/office/drawing/2014/main" id="{908950BF-D76E-4B67-AE3D-40CD0AE486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29067" y="5669824"/>
            <a:ext cx="251847" cy="251847"/>
          </a:xfrm>
          <a:prstGeom prst="rect">
            <a:avLst/>
          </a:prstGeom>
        </p:spPr>
      </p:pic>
      <p:pic>
        <p:nvPicPr>
          <p:cNvPr id="116" name="그래픽 115" descr="카메라">
            <a:extLst>
              <a:ext uri="{FF2B5EF4-FFF2-40B4-BE49-F238E27FC236}">
                <a16:creationId xmlns:a16="http://schemas.microsoft.com/office/drawing/2014/main" id="{5A4FA960-276E-426B-8EBC-7476FA544D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54975" y="5641168"/>
            <a:ext cx="321676" cy="321676"/>
          </a:xfrm>
          <a:prstGeom prst="rect">
            <a:avLst/>
          </a:prstGeom>
        </p:spPr>
      </p:pic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ECD761CB-B26E-4B47-AD46-F5E24688BFD1}"/>
              </a:ext>
            </a:extLst>
          </p:cNvPr>
          <p:cNvCxnSpPr>
            <a:cxnSpLocks/>
          </p:cNvCxnSpPr>
          <p:nvPr/>
        </p:nvCxnSpPr>
        <p:spPr>
          <a:xfrm flipV="1">
            <a:off x="7040230" y="3798268"/>
            <a:ext cx="715778" cy="82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03ECC75-FE0D-43C3-B38A-8EF6F87B4E4E}"/>
              </a:ext>
            </a:extLst>
          </p:cNvPr>
          <p:cNvSpPr txBox="1"/>
          <p:nvPr/>
        </p:nvSpPr>
        <p:spPr>
          <a:xfrm>
            <a:off x="8666514" y="2453434"/>
            <a:ext cx="1981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Nick name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ECE7281-44FE-43D0-A940-BACA92BCCADB}"/>
              </a:ext>
            </a:extLst>
          </p:cNvPr>
          <p:cNvSpPr txBox="1"/>
          <p:nvPr/>
        </p:nvSpPr>
        <p:spPr>
          <a:xfrm>
            <a:off x="8220925" y="2637580"/>
            <a:ext cx="217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Capsule 3 Friend 3</a:t>
            </a:r>
            <a:endParaRPr lang="ko-KR" altLang="en-US" sz="14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0" name="그림 119" descr="폭포 클로즈업">
            <a:extLst>
              <a:ext uri="{FF2B5EF4-FFF2-40B4-BE49-F238E27FC236}">
                <a16:creationId xmlns:a16="http://schemas.microsoft.com/office/drawing/2014/main" id="{F295B943-D9D2-4281-AE08-F756A7263A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374" y="4999209"/>
            <a:ext cx="1675536" cy="11183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CBF0322E-F2B1-4A57-914E-61C0F2A66BD9}"/>
              </a:ext>
            </a:extLst>
          </p:cNvPr>
          <p:cNvCxnSpPr>
            <a:cxnSpLocks/>
            <a:stCxn id="81" idx="2"/>
            <a:endCxn id="120" idx="0"/>
          </p:cNvCxnSpPr>
          <p:nvPr/>
        </p:nvCxnSpPr>
        <p:spPr>
          <a:xfrm rot="16200000" flipH="1">
            <a:off x="9571412" y="3738478"/>
            <a:ext cx="762581" cy="175887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F665C28-0D75-4890-8631-10C5B90BDCE3}"/>
              </a:ext>
            </a:extLst>
          </p:cNvPr>
          <p:cNvSpPr txBox="1"/>
          <p:nvPr/>
        </p:nvSpPr>
        <p:spPr>
          <a:xfrm>
            <a:off x="8831067" y="3948829"/>
            <a:ext cx="652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Click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AF0B1B1-B14A-44E0-8A37-9DACAC398D25}"/>
              </a:ext>
            </a:extLst>
          </p:cNvPr>
          <p:cNvSpPr txBox="1"/>
          <p:nvPr/>
        </p:nvSpPr>
        <p:spPr>
          <a:xfrm>
            <a:off x="10062673" y="6183523"/>
            <a:ext cx="193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썸네일 확인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5160EFA-0CB9-4DE8-A4B9-43CF2F2F3D24}"/>
              </a:ext>
            </a:extLst>
          </p:cNvPr>
          <p:cNvSpPr/>
          <p:nvPr/>
        </p:nvSpPr>
        <p:spPr>
          <a:xfrm>
            <a:off x="7852257" y="3007398"/>
            <a:ext cx="1218202" cy="283899"/>
          </a:xfrm>
          <a:prstGeom prst="rect">
            <a:avLst/>
          </a:prstGeom>
          <a:solidFill>
            <a:srgbClr val="8A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0683000-25B9-451C-B193-3BA74A7D250F}"/>
              </a:ext>
            </a:extLst>
          </p:cNvPr>
          <p:cNvSpPr txBox="1"/>
          <p:nvPr/>
        </p:nvSpPr>
        <p:spPr>
          <a:xfrm>
            <a:off x="8236370" y="3025339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캡슐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59294E8-F23B-41AF-A548-6095F4E73972}"/>
              </a:ext>
            </a:extLst>
          </p:cNvPr>
          <p:cNvSpPr txBox="1"/>
          <p:nvPr/>
        </p:nvSpPr>
        <p:spPr>
          <a:xfrm>
            <a:off x="3000247" y="1246509"/>
            <a:ext cx="193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‘My’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CD3937-0BB0-48EF-801F-069919E155FA}"/>
              </a:ext>
            </a:extLst>
          </p:cNvPr>
          <p:cNvSpPr txBox="1"/>
          <p:nvPr/>
        </p:nvSpPr>
        <p:spPr>
          <a:xfrm>
            <a:off x="8416155" y="1277661"/>
            <a:ext cx="1935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‘Friend’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43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7B2ED3C-2056-479D-BE52-6B8732B87E3C}"/>
              </a:ext>
            </a:extLst>
          </p:cNvPr>
          <p:cNvCxnSpPr>
            <a:cxnSpLocks/>
            <a:stCxn id="28" idx="2"/>
            <a:endCxn id="37" idx="0"/>
          </p:cNvCxnSpPr>
          <p:nvPr/>
        </p:nvCxnSpPr>
        <p:spPr>
          <a:xfrm>
            <a:off x="9580988" y="2735848"/>
            <a:ext cx="0" cy="2063937"/>
          </a:xfrm>
          <a:prstGeom prst="straightConnector1">
            <a:avLst/>
          </a:prstGeom>
          <a:ln w="12700">
            <a:solidFill>
              <a:srgbClr val="D4D2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167C3B7-AAC2-4E6A-9CBC-941DE6FF293B}"/>
              </a:ext>
            </a:extLst>
          </p:cNvPr>
          <p:cNvGrpSpPr/>
          <p:nvPr/>
        </p:nvGrpSpPr>
        <p:grpSpPr>
          <a:xfrm>
            <a:off x="7852452" y="2164348"/>
            <a:ext cx="3457072" cy="3206937"/>
            <a:chOff x="7142949" y="1820899"/>
            <a:chExt cx="3457072" cy="3206937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C6C343B-9155-470B-9728-B2068D1445EB}"/>
                </a:ext>
              </a:extLst>
            </p:cNvPr>
            <p:cNvSpPr/>
            <p:nvPr/>
          </p:nvSpPr>
          <p:spPr>
            <a:xfrm>
              <a:off x="7142949" y="1820899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내용 서버로 전달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3A6E426-60B2-4C29-A6CA-9AB7CB98AFEC}"/>
                </a:ext>
              </a:extLst>
            </p:cNvPr>
            <p:cNvSpPr/>
            <p:nvPr/>
          </p:nvSpPr>
          <p:spPr>
            <a:xfrm>
              <a:off x="7142949" y="2699378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버튼 이벤트 처리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28583936-C159-401F-BDE1-2989AF555E5C}"/>
                </a:ext>
              </a:extLst>
            </p:cNvPr>
            <p:cNvSpPr/>
            <p:nvPr/>
          </p:nvSpPr>
          <p:spPr>
            <a:xfrm>
              <a:off x="7142949" y="4456336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LOOP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303FE8D-3902-4494-BE7F-F9C3B5B1F241}"/>
                </a:ext>
              </a:extLst>
            </p:cNvPr>
            <p:cNvSpPr/>
            <p:nvPr/>
          </p:nvSpPr>
          <p:spPr>
            <a:xfrm>
              <a:off x="7142949" y="3577857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유저정보 버튼 이벤트 처리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F6A7241-CA36-4781-A8B4-54F232D0FF2F}"/>
              </a:ext>
            </a:extLst>
          </p:cNvPr>
          <p:cNvGrpSpPr/>
          <p:nvPr/>
        </p:nvGrpSpPr>
        <p:grpSpPr>
          <a:xfrm>
            <a:off x="1742263" y="1415053"/>
            <a:ext cx="5007956" cy="4953000"/>
            <a:chOff x="437299" y="714446"/>
            <a:chExt cx="5007956" cy="4953000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6AE13D5-1205-458B-B46B-287B2C909A0D}"/>
                </a:ext>
              </a:extLst>
            </p:cNvPr>
            <p:cNvGrpSpPr/>
            <p:nvPr/>
          </p:nvGrpSpPr>
          <p:grpSpPr>
            <a:xfrm>
              <a:off x="2654430" y="714446"/>
              <a:ext cx="2790825" cy="4953000"/>
              <a:chOff x="759312" y="490923"/>
              <a:chExt cx="2790825" cy="4953000"/>
            </a:xfrm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55D07412-3538-4177-8DCD-59976E340108}"/>
                  </a:ext>
                </a:extLst>
              </p:cNvPr>
              <p:cNvSpPr/>
              <p:nvPr/>
            </p:nvSpPr>
            <p:spPr>
              <a:xfrm>
                <a:off x="759312" y="490923"/>
                <a:ext cx="2790825" cy="4953000"/>
              </a:xfrm>
              <a:prstGeom prst="roundRect">
                <a:avLst>
                  <a:gd name="adj" fmla="val 10182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263694CA-84D5-43CB-8A22-766ADB46E9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312" y="4889383"/>
                <a:ext cx="27908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A5F0686-88DD-4D8E-982D-5CCA0FEAC353}"/>
                </a:ext>
              </a:extLst>
            </p:cNvPr>
            <p:cNvSpPr/>
            <p:nvPr/>
          </p:nvSpPr>
          <p:spPr>
            <a:xfrm>
              <a:off x="2948590" y="1087597"/>
              <a:ext cx="2300209" cy="34815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Search</a:t>
              </a:r>
              <a:endPara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aphicFrame>
          <p:nvGraphicFramePr>
            <p:cNvPr id="42" name="개체 41">
              <a:extLst>
                <a:ext uri="{FF2B5EF4-FFF2-40B4-BE49-F238E27FC236}">
                  <a16:creationId xmlns:a16="http://schemas.microsoft.com/office/drawing/2014/main" id="{7F9A86DF-08A2-47F1-BFA3-6957203237E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6967836"/>
                </p:ext>
              </p:extLst>
            </p:nvPr>
          </p:nvGraphicFramePr>
          <p:xfrm>
            <a:off x="4964874" y="1171676"/>
            <a:ext cx="180461" cy="18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2" name="Image" r:id="rId13" imgW="4355280" imgH="4342680" progId="Photoshop.Image.13">
                    <p:embed/>
                  </p:oleObj>
                </mc:Choice>
                <mc:Fallback>
                  <p:oleObj name="Image" r:id="rId13" imgW="4355280" imgH="4342680" progId="Photoshop.Image.13">
                    <p:embed/>
                    <p:pic>
                      <p:nvPicPr>
                        <p:cNvPr id="44" name="개체 43">
                          <a:extLst>
                            <a:ext uri="{FF2B5EF4-FFF2-40B4-BE49-F238E27FC236}">
                              <a16:creationId xmlns:a16="http://schemas.microsoft.com/office/drawing/2014/main" id="{76F31654-1135-456F-B8BF-66BC324FFD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964874" y="1171676"/>
                          <a:ext cx="180461" cy="180000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alpha val="75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F7B3731-59BB-48AB-BC6F-BAC9CB1F4DB8}"/>
                </a:ext>
              </a:extLst>
            </p:cNvPr>
            <p:cNvGrpSpPr/>
            <p:nvPr/>
          </p:nvGrpSpPr>
          <p:grpSpPr>
            <a:xfrm>
              <a:off x="2933349" y="1663815"/>
              <a:ext cx="2330689" cy="584082"/>
              <a:chOff x="2885724" y="1663815"/>
              <a:chExt cx="2330689" cy="584082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BCD587E4-9689-4A27-93C3-98C241F49E70}"/>
                  </a:ext>
                </a:extLst>
              </p:cNvPr>
              <p:cNvSpPr/>
              <p:nvPr/>
            </p:nvSpPr>
            <p:spPr>
              <a:xfrm>
                <a:off x="2885724" y="1663815"/>
                <a:ext cx="2330689" cy="5840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F8453847-D099-4274-B008-5EA6680D66F2}"/>
                  </a:ext>
                </a:extLst>
              </p:cNvPr>
              <p:cNvSpPr/>
              <p:nvPr/>
            </p:nvSpPr>
            <p:spPr>
              <a:xfrm>
                <a:off x="3485374" y="1753928"/>
                <a:ext cx="674893" cy="1828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ID</a:t>
                </a:r>
                <a:endPara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6E70E199-F2A8-4A10-A403-BD2FF0053C9C}"/>
                  </a:ext>
                </a:extLst>
              </p:cNvPr>
              <p:cNvSpPr/>
              <p:nvPr/>
            </p:nvSpPr>
            <p:spPr>
              <a:xfrm>
                <a:off x="3485374" y="2005638"/>
                <a:ext cx="1245375" cy="1828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Profile</a:t>
                </a:r>
                <a:endPara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B76704E-7ADE-49A6-8E73-6EA7F383C19A}"/>
                </a:ext>
              </a:extLst>
            </p:cNvPr>
            <p:cNvGrpSpPr/>
            <p:nvPr/>
          </p:nvGrpSpPr>
          <p:grpSpPr>
            <a:xfrm>
              <a:off x="2938515" y="2444865"/>
              <a:ext cx="2330689" cy="584082"/>
              <a:chOff x="2885724" y="1663815"/>
              <a:chExt cx="2330689" cy="584082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9524D1BC-D2AD-40E0-9DEF-4A4FE1FDF941}"/>
                  </a:ext>
                </a:extLst>
              </p:cNvPr>
              <p:cNvSpPr/>
              <p:nvPr/>
            </p:nvSpPr>
            <p:spPr>
              <a:xfrm>
                <a:off x="2885724" y="1663815"/>
                <a:ext cx="2330689" cy="5840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A3EEDB81-0096-41B8-B26D-573217A2F0DD}"/>
                  </a:ext>
                </a:extLst>
              </p:cNvPr>
              <p:cNvSpPr/>
              <p:nvPr/>
            </p:nvSpPr>
            <p:spPr>
              <a:xfrm>
                <a:off x="3485374" y="1753928"/>
                <a:ext cx="674893" cy="1828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ID</a:t>
                </a:r>
                <a:endPara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0" name="사각형: 둥근 모서리 69">
                <a:extLst>
                  <a:ext uri="{FF2B5EF4-FFF2-40B4-BE49-F238E27FC236}">
                    <a16:creationId xmlns:a16="http://schemas.microsoft.com/office/drawing/2014/main" id="{E7F9254A-E097-41D7-A2D8-32FEF5948582}"/>
                  </a:ext>
                </a:extLst>
              </p:cNvPr>
              <p:cNvSpPr/>
              <p:nvPr/>
            </p:nvSpPr>
            <p:spPr>
              <a:xfrm>
                <a:off x="3485374" y="2005638"/>
                <a:ext cx="1245375" cy="1828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Profile</a:t>
                </a:r>
                <a:endPara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C34611D-C884-475F-9EAA-8D4416C850BC}"/>
                </a:ext>
              </a:extLst>
            </p:cNvPr>
            <p:cNvGrpSpPr/>
            <p:nvPr/>
          </p:nvGrpSpPr>
          <p:grpSpPr>
            <a:xfrm>
              <a:off x="2948590" y="3219565"/>
              <a:ext cx="2330689" cy="584082"/>
              <a:chOff x="2885724" y="1663815"/>
              <a:chExt cx="2330689" cy="584082"/>
            </a:xfrm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8C1BD8DA-17BC-44EE-A7D4-37820FA8FBF0}"/>
                  </a:ext>
                </a:extLst>
              </p:cNvPr>
              <p:cNvSpPr/>
              <p:nvPr/>
            </p:nvSpPr>
            <p:spPr>
              <a:xfrm>
                <a:off x="2885724" y="1663815"/>
                <a:ext cx="2330689" cy="5840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9B570BA4-40EC-448F-B470-48099D6185F1}"/>
                  </a:ext>
                </a:extLst>
              </p:cNvPr>
              <p:cNvSpPr/>
              <p:nvPr/>
            </p:nvSpPr>
            <p:spPr>
              <a:xfrm>
                <a:off x="3485374" y="1753928"/>
                <a:ext cx="674893" cy="1828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ID</a:t>
                </a:r>
                <a:endPara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16FCA534-89BC-458B-8999-C7B5D9DF2AF0}"/>
                  </a:ext>
                </a:extLst>
              </p:cNvPr>
              <p:cNvSpPr/>
              <p:nvPr/>
            </p:nvSpPr>
            <p:spPr>
              <a:xfrm>
                <a:off x="3485374" y="2005638"/>
                <a:ext cx="1245375" cy="1828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Profile</a:t>
                </a:r>
                <a:endParaRPr lang="ko-KR" altLang="en-US" sz="10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F89FDF9-824D-4C02-8090-853125266572}"/>
                </a:ext>
              </a:extLst>
            </p:cNvPr>
            <p:cNvSpPr txBox="1"/>
            <p:nvPr/>
          </p:nvSpPr>
          <p:spPr>
            <a:xfrm>
              <a:off x="3819011" y="4008659"/>
              <a:ext cx="461665" cy="82811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b="0" i="0" dirty="0" err="1">
                  <a:solidFill>
                    <a:srgbClr val="40404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ㆍㆍㆍ</a:t>
              </a:r>
              <a:endParaRPr lang="ko-KR" altLang="en-US" dirty="0">
                <a:solidFill>
                  <a:srgbClr val="40404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F064B2-340B-4B98-8B2F-B1985BA8F30E}"/>
                </a:ext>
              </a:extLst>
            </p:cNvPr>
            <p:cNvSpPr txBox="1"/>
            <p:nvPr/>
          </p:nvSpPr>
          <p:spPr>
            <a:xfrm>
              <a:off x="785326" y="890825"/>
              <a:ext cx="1133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버튼</a:t>
              </a: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5A7E8209-BF3C-4164-A7B7-783F8F7FA9A7}"/>
                </a:ext>
              </a:extLst>
            </p:cNvPr>
            <p:cNvCxnSpPr>
              <a:cxnSpLocks/>
              <a:stCxn id="53" idx="3"/>
              <a:endCxn id="42" idx="0"/>
            </p:cNvCxnSpPr>
            <p:nvPr/>
          </p:nvCxnSpPr>
          <p:spPr>
            <a:xfrm>
              <a:off x="1919133" y="1060102"/>
              <a:ext cx="3135971" cy="111574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5A84D14-CD3E-41DD-A26B-A3D998AD3B3B}"/>
                </a:ext>
              </a:extLst>
            </p:cNvPr>
            <p:cNvSpPr txBox="1"/>
            <p:nvPr/>
          </p:nvSpPr>
          <p:spPr>
            <a:xfrm>
              <a:off x="437299" y="1330320"/>
              <a:ext cx="14879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유저정보 버튼</a:t>
              </a:r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3CDFBD3C-8352-40C5-A625-9D267FAFA5E5}"/>
                </a:ext>
              </a:extLst>
            </p:cNvPr>
            <p:cNvCxnSpPr>
              <a:cxnSpLocks/>
              <a:stCxn id="55" idx="3"/>
              <a:endCxn id="71" idx="0"/>
            </p:cNvCxnSpPr>
            <p:nvPr/>
          </p:nvCxnSpPr>
          <p:spPr>
            <a:xfrm>
              <a:off x="1925207" y="1499597"/>
              <a:ext cx="2173487" cy="164218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AAE0788-56B5-45F5-BA43-9A4657A4B430}"/>
                </a:ext>
              </a:extLst>
            </p:cNvPr>
            <p:cNvSpPr txBox="1"/>
            <p:nvPr/>
          </p:nvSpPr>
          <p:spPr>
            <a:xfrm>
              <a:off x="948103" y="3062565"/>
              <a:ext cx="1297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목록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8" name="왼쪽 중괄호 57">
              <a:extLst>
                <a:ext uri="{FF2B5EF4-FFF2-40B4-BE49-F238E27FC236}">
                  <a16:creationId xmlns:a16="http://schemas.microsoft.com/office/drawing/2014/main" id="{55B354B5-7BE8-4EE9-AC16-E7A2B22691D9}"/>
                </a:ext>
              </a:extLst>
            </p:cNvPr>
            <p:cNvSpPr/>
            <p:nvPr/>
          </p:nvSpPr>
          <p:spPr>
            <a:xfrm>
              <a:off x="2246748" y="1663815"/>
              <a:ext cx="552089" cy="3172956"/>
            </a:xfrm>
            <a:prstGeom prst="leftBrace">
              <a:avLst>
                <a:gd name="adj1" fmla="val 8333"/>
                <a:gd name="adj2" fmla="val 5061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4" name="그래픽 83" descr="사용자">
            <a:extLst>
              <a:ext uri="{FF2B5EF4-FFF2-40B4-BE49-F238E27FC236}">
                <a16:creationId xmlns:a16="http://schemas.microsoft.com/office/drawing/2014/main" id="{356BD4EF-C965-4F64-8076-277E0B4D35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02223" y="2518884"/>
            <a:ext cx="328058" cy="328058"/>
          </a:xfrm>
          <a:prstGeom prst="rect">
            <a:avLst/>
          </a:prstGeom>
        </p:spPr>
      </p:pic>
      <p:sp>
        <p:nvSpPr>
          <p:cNvPr id="85" name="타원 84">
            <a:extLst>
              <a:ext uri="{FF2B5EF4-FFF2-40B4-BE49-F238E27FC236}">
                <a16:creationId xmlns:a16="http://schemas.microsoft.com/office/drawing/2014/main" id="{02D530F5-0715-4B2B-A2C5-283A6D1601ED}"/>
              </a:ext>
            </a:extLst>
          </p:cNvPr>
          <p:cNvSpPr/>
          <p:nvPr/>
        </p:nvSpPr>
        <p:spPr>
          <a:xfrm>
            <a:off x="4374724" y="2456383"/>
            <a:ext cx="367687" cy="3801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6" name="그래픽 85" descr="사용자">
            <a:extLst>
              <a:ext uri="{FF2B5EF4-FFF2-40B4-BE49-F238E27FC236}">
                <a16:creationId xmlns:a16="http://schemas.microsoft.com/office/drawing/2014/main" id="{C6C493F4-D0AA-4676-9A89-6D2795A428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14013" y="3300578"/>
            <a:ext cx="328058" cy="328058"/>
          </a:xfrm>
          <a:prstGeom prst="rect">
            <a:avLst/>
          </a:prstGeom>
        </p:spPr>
      </p:pic>
      <p:sp>
        <p:nvSpPr>
          <p:cNvPr id="87" name="타원 86">
            <a:extLst>
              <a:ext uri="{FF2B5EF4-FFF2-40B4-BE49-F238E27FC236}">
                <a16:creationId xmlns:a16="http://schemas.microsoft.com/office/drawing/2014/main" id="{4076EB32-9F99-4706-AA61-A31E3D16A102}"/>
              </a:ext>
            </a:extLst>
          </p:cNvPr>
          <p:cNvSpPr/>
          <p:nvPr/>
        </p:nvSpPr>
        <p:spPr>
          <a:xfrm>
            <a:off x="4386514" y="3238077"/>
            <a:ext cx="367687" cy="3801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그래픽 87" descr="사용자">
            <a:extLst>
              <a:ext uri="{FF2B5EF4-FFF2-40B4-BE49-F238E27FC236}">
                <a16:creationId xmlns:a16="http://schemas.microsoft.com/office/drawing/2014/main" id="{59496B65-FE52-4D74-8A5D-2BB9BA2B14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18642" y="4079416"/>
            <a:ext cx="328058" cy="328058"/>
          </a:xfrm>
          <a:prstGeom prst="rect">
            <a:avLst/>
          </a:prstGeom>
        </p:spPr>
      </p:pic>
      <p:sp>
        <p:nvSpPr>
          <p:cNvPr id="89" name="타원 88">
            <a:extLst>
              <a:ext uri="{FF2B5EF4-FFF2-40B4-BE49-F238E27FC236}">
                <a16:creationId xmlns:a16="http://schemas.microsoft.com/office/drawing/2014/main" id="{52CF6E70-9ECD-41A1-8287-5F7A7C534329}"/>
              </a:ext>
            </a:extLst>
          </p:cNvPr>
          <p:cNvSpPr/>
          <p:nvPr/>
        </p:nvSpPr>
        <p:spPr>
          <a:xfrm>
            <a:off x="4391143" y="4016915"/>
            <a:ext cx="367687" cy="3801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62CC83-C98C-4912-938D-CD30AC20F8C1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5" name="그래픽 94" descr="사용자">
            <a:extLst>
              <a:ext uri="{FF2B5EF4-FFF2-40B4-BE49-F238E27FC236}">
                <a16:creationId xmlns:a16="http://schemas.microsoft.com/office/drawing/2014/main" id="{1C5C5776-4B7C-419C-9A13-E065C1AAB9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65759" y="5914368"/>
            <a:ext cx="309160" cy="309160"/>
          </a:xfrm>
          <a:prstGeom prst="rect">
            <a:avLst/>
          </a:prstGeom>
        </p:spPr>
      </p:pic>
      <p:pic>
        <p:nvPicPr>
          <p:cNvPr id="96" name="그래픽 95" descr="아시아">
            <a:extLst>
              <a:ext uri="{FF2B5EF4-FFF2-40B4-BE49-F238E27FC236}">
                <a16:creationId xmlns:a16="http://schemas.microsoft.com/office/drawing/2014/main" id="{E0E10CCA-153F-4B8F-8374-5D2226DED6A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15399" y="5915661"/>
            <a:ext cx="321676" cy="321676"/>
          </a:xfrm>
          <a:prstGeom prst="rect">
            <a:avLst/>
          </a:prstGeom>
        </p:spPr>
      </p:pic>
      <p:pic>
        <p:nvPicPr>
          <p:cNvPr id="97" name="그래픽 96" descr="돋보기">
            <a:extLst>
              <a:ext uri="{FF2B5EF4-FFF2-40B4-BE49-F238E27FC236}">
                <a16:creationId xmlns:a16="http://schemas.microsoft.com/office/drawing/2014/main" id="{F3343781-0812-4343-9D5B-B4EE2C7105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50783" y="5943024"/>
            <a:ext cx="251847" cy="251847"/>
          </a:xfrm>
          <a:prstGeom prst="rect">
            <a:avLst/>
          </a:prstGeom>
        </p:spPr>
      </p:pic>
      <p:pic>
        <p:nvPicPr>
          <p:cNvPr id="98" name="그래픽 97" descr="카메라">
            <a:extLst>
              <a:ext uri="{FF2B5EF4-FFF2-40B4-BE49-F238E27FC236}">
                <a16:creationId xmlns:a16="http://schemas.microsoft.com/office/drawing/2014/main" id="{0C9C6566-9F2A-4C94-B8D0-A74B7B198A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76691" y="5914368"/>
            <a:ext cx="321676" cy="32167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902CD54-D82B-4D35-85DF-D81959E32E80}"/>
              </a:ext>
            </a:extLst>
          </p:cNvPr>
          <p:cNvSpPr/>
          <p:nvPr/>
        </p:nvSpPr>
        <p:spPr>
          <a:xfrm>
            <a:off x="4971685" y="5951607"/>
            <a:ext cx="176217" cy="176217"/>
          </a:xfrm>
          <a:prstGeom prst="ellipse">
            <a:avLst/>
          </a:prstGeom>
          <a:solidFill>
            <a:srgbClr val="8A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46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DA264C3B-5CC3-4F09-9E02-0F79A8471182}"/>
              </a:ext>
            </a:extLst>
          </p:cNvPr>
          <p:cNvGrpSpPr/>
          <p:nvPr/>
        </p:nvGrpSpPr>
        <p:grpSpPr>
          <a:xfrm>
            <a:off x="2589002" y="1330387"/>
            <a:ext cx="4379773" cy="4953000"/>
            <a:chOff x="963401" y="492062"/>
            <a:chExt cx="4379773" cy="4953000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B5B3DC2-05ED-4C27-8AD3-849A75D7BA21}"/>
                </a:ext>
              </a:extLst>
            </p:cNvPr>
            <p:cNvGrpSpPr/>
            <p:nvPr/>
          </p:nvGrpSpPr>
          <p:grpSpPr>
            <a:xfrm>
              <a:off x="2552349" y="492062"/>
              <a:ext cx="2790825" cy="4953000"/>
              <a:chOff x="3681788" y="209116"/>
              <a:chExt cx="2790825" cy="4953000"/>
            </a:xfrm>
          </p:grpSpPr>
          <p:pic>
            <p:nvPicPr>
              <p:cNvPr id="134" name="Picture 6">
                <a:extLst>
                  <a:ext uri="{FF2B5EF4-FFF2-40B4-BE49-F238E27FC236}">
                    <a16:creationId xmlns:a16="http://schemas.microsoft.com/office/drawing/2014/main" id="{99D45041-B105-4538-965C-1D216A5AFB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17" t="8696" r="10786" b="3938"/>
              <a:stretch/>
            </p:blipFill>
            <p:spPr bwMode="auto">
              <a:xfrm>
                <a:off x="3794256" y="228166"/>
                <a:ext cx="2593133" cy="437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668315D-91FE-484F-A9FE-69C938D4C963}"/>
                  </a:ext>
                </a:extLst>
              </p:cNvPr>
              <p:cNvGrpSpPr/>
              <p:nvPr/>
            </p:nvGrpSpPr>
            <p:grpSpPr>
              <a:xfrm>
                <a:off x="3681788" y="209116"/>
                <a:ext cx="2790825" cy="4953000"/>
                <a:chOff x="759312" y="490923"/>
                <a:chExt cx="2790825" cy="4953000"/>
              </a:xfrm>
            </p:grpSpPr>
            <p:sp>
              <p:nvSpPr>
                <p:cNvPr id="145" name="사각형: 둥근 모서리 144">
                  <a:extLst>
                    <a:ext uri="{FF2B5EF4-FFF2-40B4-BE49-F238E27FC236}">
                      <a16:creationId xmlns:a16="http://schemas.microsoft.com/office/drawing/2014/main" id="{B851810D-6FCA-4989-94D5-5B0BDFF55DDE}"/>
                    </a:ext>
                  </a:extLst>
                </p:cNvPr>
                <p:cNvSpPr/>
                <p:nvPr/>
              </p:nvSpPr>
              <p:spPr>
                <a:xfrm>
                  <a:off x="759312" y="490923"/>
                  <a:ext cx="2790825" cy="4953000"/>
                </a:xfrm>
                <a:prstGeom prst="roundRect">
                  <a:avLst>
                    <a:gd name="adj" fmla="val 10182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07D377AB-A088-477B-ACB5-904E56F4E4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312" y="4889383"/>
                  <a:ext cx="27908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129E4F07-9992-4614-B7DE-D6E7A0978487}"/>
                  </a:ext>
                </a:extLst>
              </p:cNvPr>
              <p:cNvSpPr/>
              <p:nvPr/>
            </p:nvSpPr>
            <p:spPr>
              <a:xfrm>
                <a:off x="5748842" y="1758639"/>
                <a:ext cx="192359" cy="257175"/>
              </a:xfrm>
              <a:prstGeom prst="ellipse">
                <a:avLst/>
              </a:prstGeom>
              <a:solidFill>
                <a:srgbClr val="8A6464"/>
              </a:solidFill>
              <a:ln w="127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39BD9CBA-31F5-4C72-B985-F28D42776F12}"/>
                  </a:ext>
                </a:extLst>
              </p:cNvPr>
              <p:cNvSpPr/>
              <p:nvPr/>
            </p:nvSpPr>
            <p:spPr>
              <a:xfrm>
                <a:off x="4241493" y="2664062"/>
                <a:ext cx="192359" cy="25717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2601C1FC-6C70-4EEF-BC8E-4D506FB478E9}"/>
                  </a:ext>
                </a:extLst>
              </p:cNvPr>
              <p:cNvSpPr/>
              <p:nvPr/>
            </p:nvSpPr>
            <p:spPr>
              <a:xfrm>
                <a:off x="5848097" y="2748433"/>
                <a:ext cx="192359" cy="25717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 w="127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A54F1B84-4A44-4B24-AB52-3B6445E00C8F}"/>
                  </a:ext>
                </a:extLst>
              </p:cNvPr>
              <p:cNvSpPr/>
              <p:nvPr/>
            </p:nvSpPr>
            <p:spPr>
              <a:xfrm>
                <a:off x="5352461" y="487174"/>
                <a:ext cx="192359" cy="25717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D081F2C0-916C-42A7-926A-6C690BA0E5A6}"/>
                  </a:ext>
                </a:extLst>
              </p:cNvPr>
              <p:cNvSpPr/>
              <p:nvPr/>
            </p:nvSpPr>
            <p:spPr>
              <a:xfrm>
                <a:off x="4624612" y="823698"/>
                <a:ext cx="192359" cy="25717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3E15497-82E8-41DA-9AA7-B136744BE6F9}"/>
                  </a:ext>
                </a:extLst>
              </p:cNvPr>
              <p:cNvSpPr/>
              <p:nvPr/>
            </p:nvSpPr>
            <p:spPr>
              <a:xfrm>
                <a:off x="4413712" y="566523"/>
                <a:ext cx="192359" cy="257175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0BD52C60-B476-46EE-A7E5-A2C306A7A285}"/>
                  </a:ext>
                </a:extLst>
              </p:cNvPr>
              <p:cNvSpPr/>
              <p:nvPr/>
            </p:nvSpPr>
            <p:spPr>
              <a:xfrm>
                <a:off x="4071429" y="1567296"/>
                <a:ext cx="192359" cy="25717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964B82EB-C2A3-4A44-AD75-21DCE6ADE4D7}"/>
                  </a:ext>
                </a:extLst>
              </p:cNvPr>
              <p:cNvSpPr/>
              <p:nvPr/>
            </p:nvSpPr>
            <p:spPr>
              <a:xfrm>
                <a:off x="4919468" y="1438709"/>
                <a:ext cx="192359" cy="25717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4FA7CED2-410B-42A1-917A-EC9D8F2C0576}"/>
                  </a:ext>
                </a:extLst>
              </p:cNvPr>
              <p:cNvSpPr/>
              <p:nvPr/>
            </p:nvSpPr>
            <p:spPr>
              <a:xfrm>
                <a:off x="5487954" y="1080873"/>
                <a:ext cx="192359" cy="257175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 w="12700"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50C74D80-BDBF-4500-8B8C-5E10B4D08315}"/>
                </a:ext>
              </a:extLst>
            </p:cNvPr>
            <p:cNvGrpSpPr/>
            <p:nvPr/>
          </p:nvGrpSpPr>
          <p:grpSpPr>
            <a:xfrm>
              <a:off x="2088539" y="3752450"/>
              <a:ext cx="2330689" cy="584082"/>
              <a:chOff x="102025" y="1492406"/>
              <a:chExt cx="2330689" cy="584082"/>
            </a:xfrm>
          </p:grpSpPr>
          <p:sp>
            <p:nvSpPr>
              <p:cNvPr id="130" name="사각형: 둥근 모서리 129">
                <a:extLst>
                  <a:ext uri="{FF2B5EF4-FFF2-40B4-BE49-F238E27FC236}">
                    <a16:creationId xmlns:a16="http://schemas.microsoft.com/office/drawing/2014/main" id="{B28C90BD-236C-42B6-828A-0F95F8A113DC}"/>
                  </a:ext>
                </a:extLst>
              </p:cNvPr>
              <p:cNvSpPr/>
              <p:nvPr/>
            </p:nvSpPr>
            <p:spPr>
              <a:xfrm>
                <a:off x="102025" y="1492406"/>
                <a:ext cx="2330689" cy="58408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사각형: 둥근 모서리 130">
                <a:extLst>
                  <a:ext uri="{FF2B5EF4-FFF2-40B4-BE49-F238E27FC236}">
                    <a16:creationId xmlns:a16="http://schemas.microsoft.com/office/drawing/2014/main" id="{79776B50-0D21-4C03-B5F4-090ABA946CFF}"/>
                  </a:ext>
                </a:extLst>
              </p:cNvPr>
              <p:cNvSpPr/>
              <p:nvPr/>
            </p:nvSpPr>
            <p:spPr>
              <a:xfrm>
                <a:off x="701675" y="1582519"/>
                <a:ext cx="674893" cy="1828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ID</a:t>
                </a:r>
                <a:endPara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94EC0F1B-9F6F-4C0A-BFF7-352DCE65847A}"/>
                  </a:ext>
                </a:extLst>
              </p:cNvPr>
              <p:cNvSpPr/>
              <p:nvPr/>
            </p:nvSpPr>
            <p:spPr>
              <a:xfrm>
                <a:off x="701675" y="1834229"/>
                <a:ext cx="1245375" cy="18288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Profile</a:t>
                </a:r>
                <a:endPara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07CE5B06-DA16-4C04-805D-62087B16C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348" y="2265892"/>
              <a:ext cx="700836" cy="1479111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7BF0EEE-96BE-4DDA-9C9F-E85CB43DEC40}"/>
                </a:ext>
              </a:extLst>
            </p:cNvPr>
            <p:cNvSpPr txBox="1"/>
            <p:nvPr/>
          </p:nvSpPr>
          <p:spPr>
            <a:xfrm>
              <a:off x="4463312" y="1786265"/>
              <a:ext cx="652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Click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FEC7FBA1-8615-49EE-B528-DEC2BF0F74E6}"/>
                </a:ext>
              </a:extLst>
            </p:cNvPr>
            <p:cNvSpPr/>
            <p:nvPr/>
          </p:nvSpPr>
          <p:spPr>
            <a:xfrm>
              <a:off x="963401" y="1636264"/>
              <a:ext cx="807303" cy="1432757"/>
            </a:xfrm>
            <a:prstGeom prst="roundRect">
              <a:avLst>
                <a:gd name="adj" fmla="val 10182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0B176C3-2D99-43B8-8BDD-6B204D697CF5}"/>
                </a:ext>
              </a:extLst>
            </p:cNvPr>
            <p:cNvSpPr txBox="1"/>
            <p:nvPr/>
          </p:nvSpPr>
          <p:spPr>
            <a:xfrm>
              <a:off x="2959092" y="3481607"/>
              <a:ext cx="652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Click</a:t>
              </a:r>
              <a:endPara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11D2DED-1ED3-4D2E-B1C3-EC2A588405E2}"/>
                </a:ext>
              </a:extLst>
            </p:cNvPr>
            <p:cNvSpPr txBox="1"/>
            <p:nvPr/>
          </p:nvSpPr>
          <p:spPr>
            <a:xfrm>
              <a:off x="1021444" y="2002497"/>
              <a:ext cx="71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User</a:t>
              </a:r>
            </a:p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Page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09806CC3-1691-4E07-9686-EB7DEE2AB16E}"/>
              </a:ext>
            </a:extLst>
          </p:cNvPr>
          <p:cNvCxnSpPr>
            <a:cxnSpLocks/>
            <a:stCxn id="158" idx="2"/>
            <a:endCxn id="159" idx="0"/>
          </p:cNvCxnSpPr>
          <p:nvPr/>
        </p:nvCxnSpPr>
        <p:spPr>
          <a:xfrm>
            <a:off x="9307575" y="2296114"/>
            <a:ext cx="0" cy="2942416"/>
          </a:xfrm>
          <a:prstGeom prst="straightConnector1">
            <a:avLst/>
          </a:prstGeom>
          <a:ln w="12700">
            <a:solidFill>
              <a:srgbClr val="D4D2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EA8A367F-EF8A-41E8-B631-413D30FD204C}"/>
              </a:ext>
            </a:extLst>
          </p:cNvPr>
          <p:cNvGrpSpPr/>
          <p:nvPr/>
        </p:nvGrpSpPr>
        <p:grpSpPr>
          <a:xfrm>
            <a:off x="7579039" y="1724614"/>
            <a:ext cx="3457072" cy="4085416"/>
            <a:chOff x="7142949" y="942420"/>
            <a:chExt cx="3457072" cy="4085416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586E1687-9E5C-44F1-A5EB-8093E61D5746}"/>
                </a:ext>
              </a:extLst>
            </p:cNvPr>
            <p:cNvSpPr/>
            <p:nvPr/>
          </p:nvSpPr>
          <p:spPr>
            <a:xfrm>
              <a:off x="7142949" y="1820899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 위치 추적 및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정보 초기화</a:t>
              </a: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D475EA98-966A-4EA6-9886-03960D564094}"/>
                </a:ext>
              </a:extLst>
            </p:cNvPr>
            <p:cNvSpPr/>
            <p:nvPr/>
          </p:nvSpPr>
          <p:spPr>
            <a:xfrm>
              <a:off x="7142949" y="2699378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캡슐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Click 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이벤트 처리</a:t>
              </a:r>
            </a:p>
          </p:txBody>
        </p:sp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E111C754-DFDB-414A-A3AC-9D27E9D7D79F}"/>
                </a:ext>
              </a:extLst>
            </p:cNvPr>
            <p:cNvSpPr/>
            <p:nvPr/>
          </p:nvSpPr>
          <p:spPr>
            <a:xfrm>
              <a:off x="7142949" y="942420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서버로부터 캡슐 목록 초기화</a:t>
              </a:r>
              <a:endPara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55D81738-7FAA-4B9F-A5C2-7C98E418AA7E}"/>
                </a:ext>
              </a:extLst>
            </p:cNvPr>
            <p:cNvSpPr/>
            <p:nvPr/>
          </p:nvSpPr>
          <p:spPr>
            <a:xfrm>
              <a:off x="7142949" y="4456336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기능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LOOP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6712FFB1-11D9-4C69-AAEA-032111608D54}"/>
                </a:ext>
              </a:extLst>
            </p:cNvPr>
            <p:cNvSpPr/>
            <p:nvPr/>
          </p:nvSpPr>
          <p:spPr>
            <a:xfrm>
              <a:off x="7142949" y="3577857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유저정보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Click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이벤트 처리</a:t>
              </a:r>
            </a:p>
          </p:txBody>
        </p:sp>
      </p:grpSp>
      <p:pic>
        <p:nvPicPr>
          <p:cNvPr id="65" name="그래픽 64" descr="사용자">
            <a:extLst>
              <a:ext uri="{FF2B5EF4-FFF2-40B4-BE49-F238E27FC236}">
                <a16:creationId xmlns:a16="http://schemas.microsoft.com/office/drawing/2014/main" id="{C6E700C9-2E3C-49BE-A5F1-76AD1FED8E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50020" y="4768569"/>
            <a:ext cx="328058" cy="328058"/>
          </a:xfrm>
          <a:prstGeom prst="rect">
            <a:avLst/>
          </a:prstGeom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id="{9D2AA247-F789-4862-B05E-D65A8AB560C0}"/>
              </a:ext>
            </a:extLst>
          </p:cNvPr>
          <p:cNvSpPr/>
          <p:nvPr/>
        </p:nvSpPr>
        <p:spPr>
          <a:xfrm>
            <a:off x="3831486" y="4706068"/>
            <a:ext cx="367687" cy="38014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89FFAE-D862-48C6-8155-F7B9D1FB7244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캡슐 맵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9" name="그래픽 68" descr="사용자">
            <a:extLst>
              <a:ext uri="{FF2B5EF4-FFF2-40B4-BE49-F238E27FC236}">
                <a16:creationId xmlns:a16="http://schemas.microsoft.com/office/drawing/2014/main" id="{89F09B09-91B6-4B3E-A1F9-68700BFE46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7591" y="5859328"/>
            <a:ext cx="309160" cy="309160"/>
          </a:xfrm>
          <a:prstGeom prst="rect">
            <a:avLst/>
          </a:prstGeom>
        </p:spPr>
      </p:pic>
      <p:pic>
        <p:nvPicPr>
          <p:cNvPr id="70" name="그래픽 69" descr="아시아">
            <a:extLst>
              <a:ext uri="{FF2B5EF4-FFF2-40B4-BE49-F238E27FC236}">
                <a16:creationId xmlns:a16="http://schemas.microsoft.com/office/drawing/2014/main" id="{85BC7EB4-B21B-4C4C-8076-8562AA207A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17231" y="5860621"/>
            <a:ext cx="321676" cy="321676"/>
          </a:xfrm>
          <a:prstGeom prst="rect">
            <a:avLst/>
          </a:prstGeom>
        </p:spPr>
      </p:pic>
      <p:pic>
        <p:nvPicPr>
          <p:cNvPr id="71" name="그래픽 70" descr="돋보기">
            <a:extLst>
              <a:ext uri="{FF2B5EF4-FFF2-40B4-BE49-F238E27FC236}">
                <a16:creationId xmlns:a16="http://schemas.microsoft.com/office/drawing/2014/main" id="{175E155A-7EBB-489E-B949-4C42A958A3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52615" y="5887984"/>
            <a:ext cx="251847" cy="251847"/>
          </a:xfrm>
          <a:prstGeom prst="rect">
            <a:avLst/>
          </a:prstGeom>
        </p:spPr>
      </p:pic>
      <p:pic>
        <p:nvPicPr>
          <p:cNvPr id="72" name="그래픽 71" descr="카메라">
            <a:extLst>
              <a:ext uri="{FF2B5EF4-FFF2-40B4-BE49-F238E27FC236}">
                <a16:creationId xmlns:a16="http://schemas.microsoft.com/office/drawing/2014/main" id="{6A7C1658-1923-4760-8905-DCE01F1F72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278523" y="5859328"/>
            <a:ext cx="321676" cy="32167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55B658C-80B9-4E31-BE18-A0D3FD396C20}"/>
              </a:ext>
            </a:extLst>
          </p:cNvPr>
          <p:cNvCxnSpPr>
            <a:cxnSpLocks/>
            <a:stCxn id="130" idx="1"/>
          </p:cNvCxnSpPr>
          <p:nvPr/>
        </p:nvCxnSpPr>
        <p:spPr>
          <a:xfrm flipH="1" flipV="1">
            <a:off x="2984311" y="3921165"/>
            <a:ext cx="729829" cy="9616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7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199602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23666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8B7E23-0FEF-4774-9F08-9AEBCC1B66C0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82E5A90-C88F-416D-952A-87902CF56082}"/>
              </a:ext>
            </a:extLst>
          </p:cNvPr>
          <p:cNvGrpSpPr/>
          <p:nvPr/>
        </p:nvGrpSpPr>
        <p:grpSpPr>
          <a:xfrm>
            <a:off x="2666881" y="1341439"/>
            <a:ext cx="4142502" cy="4760610"/>
            <a:chOff x="242701" y="1185724"/>
            <a:chExt cx="4640045" cy="495300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91DA8AE-C0A8-4C3F-B22F-69DFBA1C20FD}"/>
                </a:ext>
              </a:extLst>
            </p:cNvPr>
            <p:cNvGrpSpPr/>
            <p:nvPr/>
          </p:nvGrpSpPr>
          <p:grpSpPr>
            <a:xfrm>
              <a:off x="242701" y="1185724"/>
              <a:ext cx="4640045" cy="4953000"/>
              <a:chOff x="1091564" y="1147624"/>
              <a:chExt cx="4640045" cy="4953000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C6A03941-6537-4737-B775-8277A82DCC41}"/>
                  </a:ext>
                </a:extLst>
              </p:cNvPr>
              <p:cNvGrpSpPr/>
              <p:nvPr/>
            </p:nvGrpSpPr>
            <p:grpSpPr>
              <a:xfrm>
                <a:off x="2940784" y="1147624"/>
                <a:ext cx="2790825" cy="4953000"/>
                <a:chOff x="2952750" y="995363"/>
                <a:chExt cx="2790825" cy="4953000"/>
              </a:xfrm>
            </p:grpSpPr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6D4DC0C8-0269-44E2-8A9B-616C55FE2E61}"/>
                    </a:ext>
                  </a:extLst>
                </p:cNvPr>
                <p:cNvSpPr/>
                <p:nvPr/>
              </p:nvSpPr>
              <p:spPr>
                <a:xfrm>
                  <a:off x="2952750" y="995363"/>
                  <a:ext cx="2790825" cy="4953000"/>
                </a:xfrm>
                <a:prstGeom prst="roundRect">
                  <a:avLst>
                    <a:gd name="adj" fmla="val 10182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873CA2E6-6C1C-4C73-AC93-2DABEA20FE9F}"/>
                    </a:ext>
                  </a:extLst>
                </p:cNvPr>
                <p:cNvSpPr/>
                <p:nvPr/>
              </p:nvSpPr>
              <p:spPr>
                <a:xfrm>
                  <a:off x="3840957" y="1176338"/>
                  <a:ext cx="342900" cy="34290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</a:t>
                  </a:r>
                  <a:endParaRPr lang="ko-KR" altLang="en-US" sz="12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58277F95-911E-48E8-8208-F2FB26F2E1FA}"/>
                    </a:ext>
                  </a:extLst>
                </p:cNvPr>
                <p:cNvSpPr/>
                <p:nvPr/>
              </p:nvSpPr>
              <p:spPr>
                <a:xfrm>
                  <a:off x="4329113" y="1176338"/>
                  <a:ext cx="342900" cy="34290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2</a:t>
                  </a:r>
                  <a:endParaRPr lang="ko-KR" altLang="en-US" sz="12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23AB2277-C76F-410F-96B8-2CEBCDA351D0}"/>
                    </a:ext>
                  </a:extLst>
                </p:cNvPr>
                <p:cNvSpPr/>
                <p:nvPr/>
              </p:nvSpPr>
              <p:spPr>
                <a:xfrm>
                  <a:off x="4817269" y="1176338"/>
                  <a:ext cx="342900" cy="34290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3</a:t>
                  </a:r>
                  <a:endParaRPr lang="ko-KR" altLang="en-US" sz="12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2B3EAB12-5091-4A02-81FE-FE295F520EAA}"/>
                    </a:ext>
                  </a:extLst>
                </p:cNvPr>
                <p:cNvSpPr/>
                <p:nvPr/>
              </p:nvSpPr>
              <p:spPr>
                <a:xfrm>
                  <a:off x="3871913" y="3367088"/>
                  <a:ext cx="876300" cy="117157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33364926-1D09-4EE0-919B-8E9DF58F253D}"/>
                    </a:ext>
                  </a:extLst>
                </p:cNvPr>
                <p:cNvSpPr/>
                <p:nvPr/>
              </p:nvSpPr>
              <p:spPr>
                <a:xfrm>
                  <a:off x="5305425" y="1176338"/>
                  <a:ext cx="342900" cy="342900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4</a:t>
                  </a:r>
                  <a:endParaRPr lang="ko-KR" altLang="en-US" sz="1200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32A2F80-28A1-4A7D-B5D3-0D90A4E341D0}"/>
                  </a:ext>
                </a:extLst>
              </p:cNvPr>
              <p:cNvSpPr txBox="1"/>
              <p:nvPr/>
            </p:nvSpPr>
            <p:spPr>
              <a:xfrm>
                <a:off x="1091564" y="1161495"/>
                <a:ext cx="1571452" cy="3522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임시 생성 버튼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F7C6B20-6174-4528-8BAE-DB9B68E430B4}"/>
                  </a:ext>
                </a:extLst>
              </p:cNvPr>
              <p:cNvSpPr txBox="1"/>
              <p:nvPr/>
            </p:nvSpPr>
            <p:spPr>
              <a:xfrm>
                <a:off x="1574067" y="1683197"/>
                <a:ext cx="1097431" cy="3522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취소 버튼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AEF525E-D78F-4F67-861C-8C4C8D1BA2E4}"/>
                  </a:ext>
                </a:extLst>
              </p:cNvPr>
              <p:cNvSpPr txBox="1"/>
              <p:nvPr/>
            </p:nvSpPr>
            <p:spPr>
              <a:xfrm>
                <a:off x="1574066" y="2162035"/>
                <a:ext cx="1097431" cy="3522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생성 버튼</a:t>
                </a:r>
              </a:p>
            </p:txBody>
          </p:sp>
          <p:cxnSp>
            <p:nvCxnSpPr>
              <p:cNvPr id="54" name="연결선: 꺾임 53">
                <a:extLst>
                  <a:ext uri="{FF2B5EF4-FFF2-40B4-BE49-F238E27FC236}">
                    <a16:creationId xmlns:a16="http://schemas.microsoft.com/office/drawing/2014/main" id="{89BC8763-E224-4A04-A40F-A3ADC088C9BF}"/>
                  </a:ext>
                </a:extLst>
              </p:cNvPr>
              <p:cNvCxnSpPr>
                <a:stCxn id="45" idx="3"/>
                <a:endCxn id="61" idx="1"/>
              </p:cNvCxnSpPr>
              <p:nvPr/>
            </p:nvCxnSpPr>
            <p:spPr>
              <a:xfrm>
                <a:off x="2663016" y="1337613"/>
                <a:ext cx="1165974" cy="162437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연결선: 꺾임 54">
                <a:extLst>
                  <a:ext uri="{FF2B5EF4-FFF2-40B4-BE49-F238E27FC236}">
                    <a16:creationId xmlns:a16="http://schemas.microsoft.com/office/drawing/2014/main" id="{766133D3-70C7-4E9B-8DBF-F9320808A328}"/>
                  </a:ext>
                </a:extLst>
              </p:cNvPr>
              <p:cNvCxnSpPr>
                <a:stCxn id="52" idx="3"/>
                <a:endCxn id="63" idx="2"/>
              </p:cNvCxnSpPr>
              <p:nvPr/>
            </p:nvCxnSpPr>
            <p:spPr>
              <a:xfrm flipV="1">
                <a:off x="2671498" y="1671499"/>
                <a:ext cx="1817099" cy="187816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연결선: 꺾임 55">
                <a:extLst>
                  <a:ext uri="{FF2B5EF4-FFF2-40B4-BE49-F238E27FC236}">
                    <a16:creationId xmlns:a16="http://schemas.microsoft.com/office/drawing/2014/main" id="{861CAC8E-3FB2-4A20-8BA1-EBBEE4927F9B}"/>
                  </a:ext>
                </a:extLst>
              </p:cNvPr>
              <p:cNvCxnSpPr>
                <a:stCxn id="53" idx="3"/>
                <a:endCxn id="65" idx="2"/>
              </p:cNvCxnSpPr>
              <p:nvPr/>
            </p:nvCxnSpPr>
            <p:spPr>
              <a:xfrm flipV="1">
                <a:off x="2671496" y="1671499"/>
                <a:ext cx="2305257" cy="666654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AE49B2-41AD-4003-B549-934768881BEB}"/>
                  </a:ext>
                </a:extLst>
              </p:cNvPr>
              <p:cNvSpPr txBox="1"/>
              <p:nvPr/>
            </p:nvSpPr>
            <p:spPr>
              <a:xfrm>
                <a:off x="1574065" y="2640873"/>
                <a:ext cx="1097431" cy="3522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종료 버튼</a:t>
                </a:r>
              </a:p>
            </p:txBody>
          </p:sp>
          <p:cxnSp>
            <p:nvCxnSpPr>
              <p:cNvPr id="58" name="연결선: 꺾임 57">
                <a:extLst>
                  <a:ext uri="{FF2B5EF4-FFF2-40B4-BE49-F238E27FC236}">
                    <a16:creationId xmlns:a16="http://schemas.microsoft.com/office/drawing/2014/main" id="{CFEBD899-905F-4C40-8FF2-7101FA1FA091}"/>
                  </a:ext>
                </a:extLst>
              </p:cNvPr>
              <p:cNvCxnSpPr>
                <a:stCxn id="57" idx="3"/>
                <a:endCxn id="70" idx="2"/>
              </p:cNvCxnSpPr>
              <p:nvPr/>
            </p:nvCxnSpPr>
            <p:spPr>
              <a:xfrm flipV="1">
                <a:off x="2671495" y="1671499"/>
                <a:ext cx="2793414" cy="1145493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BA62E0A-E21D-4DAE-9264-2AB588DDB14F}"/>
                </a:ext>
              </a:extLst>
            </p:cNvPr>
            <p:cNvCxnSpPr>
              <a:cxnSpLocks/>
              <a:stCxn id="67" idx="2"/>
            </p:cNvCxnSpPr>
            <p:nvPr/>
          </p:nvCxnSpPr>
          <p:spPr>
            <a:xfrm flipH="1">
              <a:off x="1734298" y="4143237"/>
              <a:ext cx="1276785" cy="457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07D855-0D23-4D27-944A-8940F8AD944C}"/>
                </a:ext>
              </a:extLst>
            </p:cNvPr>
            <p:cNvSpPr txBox="1"/>
            <p:nvPr/>
          </p:nvSpPr>
          <p:spPr>
            <a:xfrm>
              <a:off x="3128474" y="3985656"/>
              <a:ext cx="693436" cy="352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Click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BD5B164-534F-4292-9D8B-58167E4C38BE}"/>
              </a:ext>
            </a:extLst>
          </p:cNvPr>
          <p:cNvGrpSpPr/>
          <p:nvPr/>
        </p:nvGrpSpPr>
        <p:grpSpPr>
          <a:xfrm>
            <a:off x="7829737" y="1527107"/>
            <a:ext cx="3397776" cy="4356463"/>
            <a:chOff x="7142949" y="942420"/>
            <a:chExt cx="3457072" cy="4532520"/>
          </a:xfrm>
        </p:grpSpPr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9A1032BC-536D-439A-A994-7ADE515873D5}"/>
                </a:ext>
              </a:extLst>
            </p:cNvPr>
            <p:cNvCxnSpPr>
              <a:stCxn id="77" idx="2"/>
              <a:endCxn id="79" idx="0"/>
            </p:cNvCxnSpPr>
            <p:nvPr/>
          </p:nvCxnSpPr>
          <p:spPr>
            <a:xfrm rot="5400000">
              <a:off x="7176725" y="3208680"/>
              <a:ext cx="3389520" cy="12700"/>
            </a:xfrm>
            <a:prstGeom prst="bentConnector3">
              <a:avLst/>
            </a:prstGeom>
            <a:ln w="12700">
              <a:solidFill>
                <a:srgbClr val="D4D2D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AC6C87FB-6A10-40DF-BE02-536BABC2A22E}"/>
                </a:ext>
              </a:extLst>
            </p:cNvPr>
            <p:cNvSpPr/>
            <p:nvPr/>
          </p:nvSpPr>
          <p:spPr>
            <a:xfrm>
              <a:off x="7142949" y="1930433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GPS (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자신 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 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일정 범위 캡슐</a:t>
              </a:r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8F75AA6F-3202-453F-8801-BE5F089CAD5A}"/>
                </a:ext>
              </a:extLst>
            </p:cNvPr>
            <p:cNvSpPr/>
            <p:nvPr/>
          </p:nvSpPr>
          <p:spPr>
            <a:xfrm>
              <a:off x="7142949" y="2919552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자신과 캡슐 간의 실제거리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9F0C136A-2CDD-4CE6-9288-9E202E87CDAE}"/>
                </a:ext>
              </a:extLst>
            </p:cNvPr>
            <p:cNvSpPr/>
            <p:nvPr/>
          </p:nvSpPr>
          <p:spPr>
            <a:xfrm>
              <a:off x="7142949" y="942420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Gyroscope 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북쪽 오차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F2EEC5E0-21CF-46C0-B402-73F2E45A0A7B}"/>
                </a:ext>
              </a:extLst>
            </p:cNvPr>
            <p:cNvSpPr/>
            <p:nvPr/>
          </p:nvSpPr>
          <p:spPr>
            <a:xfrm>
              <a:off x="7142949" y="3913550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Unit </a:t>
              </a:r>
              <a:r>
                <a:rPr lang="ko-KR" altLang="en-US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단위로 변환 및 오차 보정</a:t>
              </a: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36D91C2-88E2-4A21-B9A0-B364157E132C}"/>
                </a:ext>
              </a:extLst>
            </p:cNvPr>
            <p:cNvSpPr/>
            <p:nvPr/>
          </p:nvSpPr>
          <p:spPr>
            <a:xfrm>
              <a:off x="7142949" y="4903440"/>
              <a:ext cx="3457072" cy="57150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D4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ARCore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이용해 생성 위치 고정</a:t>
              </a:r>
            </a:p>
          </p:txBody>
        </p:sp>
      </p:grp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2DCFE7EC-3CF8-4930-AEDB-CC95E6A57184}"/>
              </a:ext>
            </a:extLst>
          </p:cNvPr>
          <p:cNvCxnSpPr>
            <a:cxnSpLocks/>
          </p:cNvCxnSpPr>
          <p:nvPr/>
        </p:nvCxnSpPr>
        <p:spPr>
          <a:xfrm>
            <a:off x="4317813" y="5597970"/>
            <a:ext cx="24915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래픽 85" descr="사용자">
            <a:extLst>
              <a:ext uri="{FF2B5EF4-FFF2-40B4-BE49-F238E27FC236}">
                <a16:creationId xmlns:a16="http://schemas.microsoft.com/office/drawing/2014/main" id="{267DF54F-5A54-4A31-8CE6-8A691EBA6C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8673" y="5690969"/>
            <a:ext cx="309160" cy="309160"/>
          </a:xfrm>
          <a:prstGeom prst="rect">
            <a:avLst/>
          </a:prstGeom>
        </p:spPr>
      </p:pic>
      <p:pic>
        <p:nvPicPr>
          <p:cNvPr id="87" name="그래픽 86" descr="아시아">
            <a:extLst>
              <a:ext uri="{FF2B5EF4-FFF2-40B4-BE49-F238E27FC236}">
                <a16:creationId xmlns:a16="http://schemas.microsoft.com/office/drawing/2014/main" id="{82B3D980-934A-4977-9819-0BD1A48482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88313" y="5692262"/>
            <a:ext cx="321676" cy="321676"/>
          </a:xfrm>
          <a:prstGeom prst="rect">
            <a:avLst/>
          </a:prstGeom>
        </p:spPr>
      </p:pic>
      <p:pic>
        <p:nvPicPr>
          <p:cNvPr id="88" name="그래픽 87" descr="돋보기">
            <a:extLst>
              <a:ext uri="{FF2B5EF4-FFF2-40B4-BE49-F238E27FC236}">
                <a16:creationId xmlns:a16="http://schemas.microsoft.com/office/drawing/2014/main" id="{0DDDAEA8-FC67-4354-B96F-7DBCB427CD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23697" y="5719625"/>
            <a:ext cx="251847" cy="251847"/>
          </a:xfrm>
          <a:prstGeom prst="rect">
            <a:avLst/>
          </a:prstGeom>
        </p:spPr>
      </p:pic>
      <p:pic>
        <p:nvPicPr>
          <p:cNvPr id="89" name="그래픽 88" descr="카메라">
            <a:extLst>
              <a:ext uri="{FF2B5EF4-FFF2-40B4-BE49-F238E27FC236}">
                <a16:creationId xmlns:a16="http://schemas.microsoft.com/office/drawing/2014/main" id="{6C74A127-8337-4E53-A655-D36EEB473C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49605" y="5690969"/>
            <a:ext cx="321676" cy="321676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C156BE1D-31ED-45E6-95C5-084E5E49569A}"/>
              </a:ext>
            </a:extLst>
          </p:cNvPr>
          <p:cNvSpPr/>
          <p:nvPr/>
        </p:nvSpPr>
        <p:spPr>
          <a:xfrm>
            <a:off x="1841464" y="3704414"/>
            <a:ext cx="2069006" cy="2388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 descr="폭포 클로즈업">
            <a:extLst>
              <a:ext uri="{FF2B5EF4-FFF2-40B4-BE49-F238E27FC236}">
                <a16:creationId xmlns:a16="http://schemas.microsoft.com/office/drawing/2014/main" id="{4433CB6A-7E47-4A30-959B-D37A2495F2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19" y="3972389"/>
            <a:ext cx="2060041" cy="91439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ACB606B-3FCB-499F-A9E8-BD3B8B1DED2F}"/>
              </a:ext>
            </a:extLst>
          </p:cNvPr>
          <p:cNvSpPr txBox="1"/>
          <p:nvPr/>
        </p:nvSpPr>
        <p:spPr>
          <a:xfrm>
            <a:off x="1827841" y="3726168"/>
            <a:ext cx="537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title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2E67EA2-9594-4662-B216-FF020034E54C}"/>
              </a:ext>
            </a:extLst>
          </p:cNvPr>
          <p:cNvSpPr txBox="1"/>
          <p:nvPr/>
        </p:nvSpPr>
        <p:spPr>
          <a:xfrm>
            <a:off x="1850428" y="4923675"/>
            <a:ext cx="815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AFACA74-C6A1-4AE7-A2AF-6895CC553880}"/>
              </a:ext>
            </a:extLst>
          </p:cNvPr>
          <p:cNvCxnSpPr>
            <a:cxnSpLocks/>
          </p:cNvCxnSpPr>
          <p:nvPr/>
        </p:nvCxnSpPr>
        <p:spPr>
          <a:xfrm>
            <a:off x="1858443" y="4889648"/>
            <a:ext cx="20523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DEB5C64-508C-45B9-9624-4B03B8B9AA6C}"/>
              </a:ext>
            </a:extLst>
          </p:cNvPr>
          <p:cNvCxnSpPr>
            <a:cxnSpLocks/>
          </p:cNvCxnSpPr>
          <p:nvPr/>
        </p:nvCxnSpPr>
        <p:spPr>
          <a:xfrm>
            <a:off x="1858443" y="3965723"/>
            <a:ext cx="20523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65B722F-BB55-4221-9BF0-5316B6045F7B}"/>
              </a:ext>
            </a:extLst>
          </p:cNvPr>
          <p:cNvSpPr txBox="1"/>
          <p:nvPr/>
        </p:nvSpPr>
        <p:spPr>
          <a:xfrm>
            <a:off x="1850428" y="5702613"/>
            <a:ext cx="8154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comment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A41F54E3-F62B-42C3-8546-0CC048459B96}"/>
              </a:ext>
            </a:extLst>
          </p:cNvPr>
          <p:cNvCxnSpPr>
            <a:cxnSpLocks/>
          </p:cNvCxnSpPr>
          <p:nvPr/>
        </p:nvCxnSpPr>
        <p:spPr>
          <a:xfrm>
            <a:off x="1834649" y="5690969"/>
            <a:ext cx="20523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AB56AC7-0D4B-4D43-97C0-C41170694B26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&lt;AR&gt;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0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313958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72834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5A32B7-BCD5-4372-B1C0-94CC75759DDF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2" name="모서리가 둥근 직사각형 17">
            <a:extLst>
              <a:ext uri="{FF2B5EF4-FFF2-40B4-BE49-F238E27FC236}">
                <a16:creationId xmlns:a16="http://schemas.microsoft.com/office/drawing/2014/main" id="{07C02DAA-433B-4244-B478-9529B6E9A3F7}"/>
              </a:ext>
            </a:extLst>
          </p:cNvPr>
          <p:cNvSpPr/>
          <p:nvPr/>
        </p:nvSpPr>
        <p:spPr>
          <a:xfrm>
            <a:off x="3535094" y="1116597"/>
            <a:ext cx="8033249" cy="113852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31FD834-2DA3-4A8E-8C0E-688B14F5540A}"/>
              </a:ext>
            </a:extLst>
          </p:cNvPr>
          <p:cNvSpPr/>
          <p:nvPr/>
        </p:nvSpPr>
        <p:spPr>
          <a:xfrm>
            <a:off x="3698740" y="1211364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</a:rPr>
              <a:t>01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54" name="모서리가 둥근 직사각형 20">
            <a:extLst>
              <a:ext uri="{FF2B5EF4-FFF2-40B4-BE49-F238E27FC236}">
                <a16:creationId xmlns:a16="http://schemas.microsoft.com/office/drawing/2014/main" id="{F7A7DDAD-F676-42E4-96E2-AD1CCCDA14F9}"/>
              </a:ext>
            </a:extLst>
          </p:cNvPr>
          <p:cNvSpPr/>
          <p:nvPr/>
        </p:nvSpPr>
        <p:spPr>
          <a:xfrm>
            <a:off x="4476839" y="2554248"/>
            <a:ext cx="6680378" cy="1138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ED3C056-DBB6-4994-8FD0-DB8102DF3467}"/>
              </a:ext>
            </a:extLst>
          </p:cNvPr>
          <p:cNvSpPr/>
          <p:nvPr/>
        </p:nvSpPr>
        <p:spPr>
          <a:xfrm>
            <a:off x="4640484" y="2649015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80B5"/>
                </a:solidFill>
              </a:rPr>
              <a:t>02</a:t>
            </a:r>
            <a:endParaRPr lang="ko-KR" altLang="en-US" sz="2800" b="1" dirty="0">
              <a:solidFill>
                <a:srgbClr val="0080B5"/>
              </a:solidFill>
            </a:endParaRPr>
          </a:p>
        </p:txBody>
      </p:sp>
      <p:sp>
        <p:nvSpPr>
          <p:cNvPr id="56" name="모서리가 둥근 직사각형 23">
            <a:extLst>
              <a:ext uri="{FF2B5EF4-FFF2-40B4-BE49-F238E27FC236}">
                <a16:creationId xmlns:a16="http://schemas.microsoft.com/office/drawing/2014/main" id="{1425871A-E51B-4126-9146-0E5963DD428C}"/>
              </a:ext>
            </a:extLst>
          </p:cNvPr>
          <p:cNvSpPr/>
          <p:nvPr/>
        </p:nvSpPr>
        <p:spPr>
          <a:xfrm>
            <a:off x="4896567" y="3937966"/>
            <a:ext cx="5872086" cy="1138520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CF4BDC6-C11C-469C-919B-F6EA977C0943}"/>
              </a:ext>
            </a:extLst>
          </p:cNvPr>
          <p:cNvSpPr/>
          <p:nvPr/>
        </p:nvSpPr>
        <p:spPr>
          <a:xfrm>
            <a:off x="5060212" y="4032733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F7C80"/>
                </a:solidFill>
              </a:rPr>
              <a:t>03</a:t>
            </a:r>
            <a:endParaRPr lang="ko-KR" altLang="en-US" sz="2800" b="1" dirty="0">
              <a:solidFill>
                <a:srgbClr val="FF7C80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2B35777-A432-4D0B-B404-420B33549608}"/>
              </a:ext>
            </a:extLst>
          </p:cNvPr>
          <p:cNvSpPr/>
          <p:nvPr/>
        </p:nvSpPr>
        <p:spPr>
          <a:xfrm>
            <a:off x="5060740" y="1264749"/>
            <a:ext cx="396592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Sign up / Login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154DC26-F542-4675-B1AA-F112FE6002F8}"/>
              </a:ext>
            </a:extLst>
          </p:cNvPr>
          <p:cNvSpPr/>
          <p:nvPr/>
        </p:nvSpPr>
        <p:spPr>
          <a:xfrm>
            <a:off x="5988350" y="2690887"/>
            <a:ext cx="396592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Capsule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0FFA42-69AB-4C90-A160-95AAA210B34B}"/>
              </a:ext>
            </a:extLst>
          </p:cNvPr>
          <p:cNvSpPr/>
          <p:nvPr/>
        </p:nvSpPr>
        <p:spPr>
          <a:xfrm>
            <a:off x="6378097" y="4089698"/>
            <a:ext cx="396592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63" name="모서리가 둥근 직사각형 29">
            <a:extLst>
              <a:ext uri="{FF2B5EF4-FFF2-40B4-BE49-F238E27FC236}">
                <a16:creationId xmlns:a16="http://schemas.microsoft.com/office/drawing/2014/main" id="{F9FA0539-3F3A-4FF7-A779-7306B7CCB6B0}"/>
              </a:ext>
            </a:extLst>
          </p:cNvPr>
          <p:cNvSpPr/>
          <p:nvPr/>
        </p:nvSpPr>
        <p:spPr>
          <a:xfrm>
            <a:off x="3465003" y="5328552"/>
            <a:ext cx="7034002" cy="113852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4270EC3-0BBF-46D4-B730-A206B22FCA4F}"/>
              </a:ext>
            </a:extLst>
          </p:cNvPr>
          <p:cNvSpPr/>
          <p:nvPr/>
        </p:nvSpPr>
        <p:spPr>
          <a:xfrm>
            <a:off x="3628648" y="5423319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92D050"/>
                </a:solidFill>
              </a:rPr>
              <a:t>04</a:t>
            </a:r>
            <a:endParaRPr lang="ko-KR" altLang="en-US" sz="2800" b="1" dirty="0">
              <a:solidFill>
                <a:srgbClr val="92D05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D5E4026-2259-4EF7-B9DA-932DB238BE82}"/>
              </a:ext>
            </a:extLst>
          </p:cNvPr>
          <p:cNvSpPr/>
          <p:nvPr/>
        </p:nvSpPr>
        <p:spPr>
          <a:xfrm>
            <a:off x="4946533" y="5508859"/>
            <a:ext cx="396592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Augmented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Reality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7C3C7F-0603-4832-BFF6-9FBC61DBC81E}"/>
              </a:ext>
            </a:extLst>
          </p:cNvPr>
          <p:cNvSpPr txBox="1"/>
          <p:nvPr/>
        </p:nvSpPr>
        <p:spPr>
          <a:xfrm>
            <a:off x="1500055" y="3091127"/>
            <a:ext cx="38086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Application    </a:t>
            </a:r>
          </a:p>
          <a:p>
            <a:r>
              <a:rPr lang="en-US" altLang="ko-KR" sz="4000" b="1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Develope</a:t>
            </a:r>
            <a:endParaRPr lang="ko-KR" altLang="en-US" sz="4000" b="1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04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313958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72834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5A32B7-BCD5-4372-B1C0-94CC75759DDF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[SHANA]SignUp_Lgoin">
            <a:hlinkClick r:id="" action="ppaction://media"/>
            <a:extLst>
              <a:ext uri="{FF2B5EF4-FFF2-40B4-BE49-F238E27FC236}">
                <a16:creationId xmlns:a16="http://schemas.microsoft.com/office/drawing/2014/main" id="{D9141043-B06D-403F-9F6D-41C774BBEA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65040" y="844062"/>
            <a:ext cx="3308252" cy="58380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861DA7E-BE11-4F93-A7B5-5C6E1CCABFF5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455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12" name="그림 11" descr="모니터, 화면, 텔레비전, 앉아있는이(가) 표시된 사진&#10;&#10;자동 생성된 설명">
            <a:extLst>
              <a:ext uri="{FF2B5EF4-FFF2-40B4-BE49-F238E27FC236}">
                <a16:creationId xmlns:a16="http://schemas.microsoft.com/office/drawing/2014/main" id="{C534C59C-D8B1-4756-B381-B9886FDF7A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63" y="698048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5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313958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72834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5A32B7-BCD5-4372-B1C0-94CC75759DDF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[SHANA]mypage_2">
            <a:hlinkClick r:id="" action="ppaction://media"/>
            <a:extLst>
              <a:ext uri="{FF2B5EF4-FFF2-40B4-BE49-F238E27FC236}">
                <a16:creationId xmlns:a16="http://schemas.microsoft.com/office/drawing/2014/main" id="{573FED7F-A69B-407B-87DC-1142EF84C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65040" y="844062"/>
            <a:ext cx="3308252" cy="58380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4341319-3E67-4DC1-802F-98A937B6F043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&lt;My page&gt;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725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313958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72834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5A32B7-BCD5-4372-B1C0-94CC75759DDF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562C55-D94D-4817-BD9F-C9D289A4561E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캡슐 맵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[SHANA]capsulemap">
            <a:hlinkClick r:id="" action="ppaction://media"/>
            <a:extLst>
              <a:ext uri="{FF2B5EF4-FFF2-40B4-BE49-F238E27FC236}">
                <a16:creationId xmlns:a16="http://schemas.microsoft.com/office/drawing/2014/main" id="{5CA69879-2EA0-4624-81A3-D0881FE9EF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65040" y="844062"/>
            <a:ext cx="3308252" cy="58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3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77672" y="859560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313958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72834" y="231044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5A32B7-BCD5-4372-B1C0-94CC75759DDF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562C55-D94D-4817-BD9F-C9D289A4561E}"/>
              </a:ext>
            </a:extLst>
          </p:cNvPr>
          <p:cNvSpPr txBox="1"/>
          <p:nvPr/>
        </p:nvSpPr>
        <p:spPr>
          <a:xfrm>
            <a:off x="1653377" y="1005376"/>
            <a:ext cx="322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&lt;AR&gt;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[SHANA]unity">
            <a:hlinkClick r:id="" action="ppaction://media"/>
            <a:extLst>
              <a:ext uri="{FF2B5EF4-FFF2-40B4-BE49-F238E27FC236}">
                <a16:creationId xmlns:a16="http://schemas.microsoft.com/office/drawing/2014/main" id="{EC08C6D8-3881-475B-BEB7-77D55330C1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728125" y="844061"/>
            <a:ext cx="3299711" cy="5823019"/>
          </a:xfrm>
          <a:prstGeom prst="rect">
            <a:avLst/>
          </a:prstGeom>
        </p:spPr>
      </p:pic>
      <p:pic>
        <p:nvPicPr>
          <p:cNvPr id="2" name="200703.CUT.00'19-01'02">
            <a:hlinkClick r:id="" action="ppaction://media"/>
            <a:extLst>
              <a:ext uri="{FF2B5EF4-FFF2-40B4-BE49-F238E27FC236}">
                <a16:creationId xmlns:a16="http://schemas.microsoft.com/office/drawing/2014/main" id="{F6939896-7567-4FBB-A8BA-101A050D4C8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642439" y="844061"/>
            <a:ext cx="2847444" cy="584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1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모서리가 둥근 직사각형 17">
            <a:extLst>
              <a:ext uri="{FF2B5EF4-FFF2-40B4-BE49-F238E27FC236}">
                <a16:creationId xmlns:a16="http://schemas.microsoft.com/office/drawing/2014/main" id="{9E1BC300-3E3B-4B22-B705-8986E324EC19}"/>
              </a:ext>
            </a:extLst>
          </p:cNvPr>
          <p:cNvSpPr/>
          <p:nvPr/>
        </p:nvSpPr>
        <p:spPr>
          <a:xfrm>
            <a:off x="3535094" y="1116597"/>
            <a:ext cx="8033249" cy="113852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63B8B10-D615-4E62-AAC3-084651F5F95D}"/>
              </a:ext>
            </a:extLst>
          </p:cNvPr>
          <p:cNvSpPr/>
          <p:nvPr/>
        </p:nvSpPr>
        <p:spPr>
          <a:xfrm>
            <a:off x="3698740" y="1211364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</a:rPr>
              <a:t>01</a:t>
            </a:r>
            <a:endParaRPr lang="ko-KR" altLang="en-US" sz="2800" b="1" dirty="0">
              <a:solidFill>
                <a:srgbClr val="FFC000"/>
              </a:solidFill>
            </a:endParaRP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40C0C349-2E64-4827-B1DC-6011006273CE}"/>
              </a:ext>
            </a:extLst>
          </p:cNvPr>
          <p:cNvSpPr/>
          <p:nvPr/>
        </p:nvSpPr>
        <p:spPr>
          <a:xfrm>
            <a:off x="4476839" y="2554248"/>
            <a:ext cx="6680378" cy="1138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42DA1D2-168E-407B-819B-CFE80ED91FD1}"/>
              </a:ext>
            </a:extLst>
          </p:cNvPr>
          <p:cNvSpPr/>
          <p:nvPr/>
        </p:nvSpPr>
        <p:spPr>
          <a:xfrm>
            <a:off x="4640484" y="2649015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080B5"/>
                </a:solidFill>
              </a:rPr>
              <a:t>02</a:t>
            </a:r>
            <a:endParaRPr lang="ko-KR" altLang="en-US" sz="2800" b="1" dirty="0">
              <a:solidFill>
                <a:srgbClr val="0080B5"/>
              </a:solidFill>
            </a:endParaRPr>
          </a:p>
        </p:txBody>
      </p:sp>
      <p:sp>
        <p:nvSpPr>
          <p:cNvPr id="40" name="모서리가 둥근 직사각형 23">
            <a:extLst>
              <a:ext uri="{FF2B5EF4-FFF2-40B4-BE49-F238E27FC236}">
                <a16:creationId xmlns:a16="http://schemas.microsoft.com/office/drawing/2014/main" id="{9EB42C11-6F7C-4C9E-A66C-1364C9CD09A9}"/>
              </a:ext>
            </a:extLst>
          </p:cNvPr>
          <p:cNvSpPr/>
          <p:nvPr/>
        </p:nvSpPr>
        <p:spPr>
          <a:xfrm>
            <a:off x="4896567" y="3937966"/>
            <a:ext cx="5872086" cy="1138520"/>
          </a:xfrm>
          <a:prstGeom prst="round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E8F9641-843E-429F-A6B9-65595E851772}"/>
              </a:ext>
            </a:extLst>
          </p:cNvPr>
          <p:cNvSpPr/>
          <p:nvPr/>
        </p:nvSpPr>
        <p:spPr>
          <a:xfrm>
            <a:off x="5060212" y="4032733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F7C80"/>
                </a:solidFill>
              </a:rPr>
              <a:t>03</a:t>
            </a:r>
            <a:endParaRPr lang="ko-KR" altLang="en-US" sz="2800" b="1" dirty="0">
              <a:solidFill>
                <a:srgbClr val="FF7C80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7A586A-87B7-4181-9240-723C5BD00EB8}"/>
              </a:ext>
            </a:extLst>
          </p:cNvPr>
          <p:cNvSpPr/>
          <p:nvPr/>
        </p:nvSpPr>
        <p:spPr>
          <a:xfrm>
            <a:off x="5060740" y="1246473"/>
            <a:ext cx="489353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My page / Friend page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EEC18A-34FE-4FC5-85FC-5B8015CCDD8F}"/>
              </a:ext>
            </a:extLst>
          </p:cNvPr>
          <p:cNvSpPr/>
          <p:nvPr/>
        </p:nvSpPr>
        <p:spPr>
          <a:xfrm>
            <a:off x="5988350" y="2716375"/>
            <a:ext cx="396592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Search / Map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D7A1E6D-079F-4730-8EA0-0F30E6695E3C}"/>
              </a:ext>
            </a:extLst>
          </p:cNvPr>
          <p:cNvSpPr/>
          <p:nvPr/>
        </p:nvSpPr>
        <p:spPr>
          <a:xfrm>
            <a:off x="6378097" y="4086611"/>
            <a:ext cx="396592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Augmented Reality</a:t>
            </a:r>
          </a:p>
        </p:txBody>
      </p:sp>
      <p:sp>
        <p:nvSpPr>
          <p:cNvPr id="45" name="모서리가 둥근 직사각형 29">
            <a:extLst>
              <a:ext uri="{FF2B5EF4-FFF2-40B4-BE49-F238E27FC236}">
                <a16:creationId xmlns:a16="http://schemas.microsoft.com/office/drawing/2014/main" id="{DE1FC7C4-2791-4A32-8CF2-9E9570C6B599}"/>
              </a:ext>
            </a:extLst>
          </p:cNvPr>
          <p:cNvSpPr/>
          <p:nvPr/>
        </p:nvSpPr>
        <p:spPr>
          <a:xfrm>
            <a:off x="3465003" y="5328552"/>
            <a:ext cx="7034002" cy="113852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D190573-3946-4AB8-A6BE-555F2107AF87}"/>
              </a:ext>
            </a:extLst>
          </p:cNvPr>
          <p:cNvSpPr/>
          <p:nvPr/>
        </p:nvSpPr>
        <p:spPr>
          <a:xfrm>
            <a:off x="3628648" y="5423319"/>
            <a:ext cx="1003139" cy="9200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92D050"/>
                </a:solidFill>
              </a:rPr>
              <a:t>04</a:t>
            </a:r>
            <a:endParaRPr lang="ko-KR" altLang="en-US" sz="2800" b="1" dirty="0">
              <a:solidFill>
                <a:srgbClr val="92D050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838F816-8161-4A06-9496-583505C32258}"/>
              </a:ext>
            </a:extLst>
          </p:cNvPr>
          <p:cNvSpPr/>
          <p:nvPr/>
        </p:nvSpPr>
        <p:spPr>
          <a:xfrm>
            <a:off x="4946533" y="5511436"/>
            <a:ext cx="396592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Planning table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A13687-524D-421B-A5D8-5C9F01207D49}"/>
              </a:ext>
            </a:extLst>
          </p:cNvPr>
          <p:cNvSpPr txBox="1"/>
          <p:nvPr/>
        </p:nvSpPr>
        <p:spPr>
          <a:xfrm>
            <a:off x="1500055" y="3091127"/>
            <a:ext cx="28466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Future    </a:t>
            </a:r>
          </a:p>
          <a:p>
            <a:r>
              <a:rPr lang="en-US" altLang="ko-KR" sz="5400" b="1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</a:t>
            </a:r>
            <a:endParaRPr lang="ko-KR" altLang="en-US" sz="5400" b="1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5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 descr="표지판, 측정기, 거리, 대형이(가) 표시된 사진&#10;&#10;자동 생성된 설명">
            <a:extLst>
              <a:ext uri="{FF2B5EF4-FFF2-40B4-BE49-F238E27FC236}">
                <a16:creationId xmlns:a16="http://schemas.microsoft.com/office/drawing/2014/main" id="{790AE619-A902-4D65-9556-D19732CE5F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78" y="842566"/>
            <a:ext cx="10628002" cy="583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5886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7DC37E-3E0E-460B-800C-F3A6F4EB14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16" y="843631"/>
            <a:ext cx="10622918" cy="582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389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 descr="주차, 컴퓨터이(가) 표시된 사진&#10;&#10;자동 생성된 설명">
            <a:extLst>
              <a:ext uri="{FF2B5EF4-FFF2-40B4-BE49-F238E27FC236}">
                <a16:creationId xmlns:a16="http://schemas.microsoft.com/office/drawing/2014/main" id="{F4E270D6-C5B3-4DEB-9B12-E032CB48BF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38" y="844062"/>
            <a:ext cx="10621495" cy="582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0984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 descr="앉아있는, 측면, 주차, 대형이(가) 표시된 사진&#10;&#10;자동 생성된 설명">
            <a:extLst>
              <a:ext uri="{FF2B5EF4-FFF2-40B4-BE49-F238E27FC236}">
                <a16:creationId xmlns:a16="http://schemas.microsoft.com/office/drawing/2014/main" id="{813DA74B-3656-4B78-B139-2FE23BB702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35" y="842566"/>
            <a:ext cx="10628002" cy="583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5821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B044622F-8B05-4BF9-B21D-7E8B79E844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36" y="834537"/>
            <a:ext cx="10625274" cy="58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132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 descr="측정기, 표지판, 거리, 대형이(가) 표시된 사진&#10;&#10;자동 생성된 설명">
            <a:extLst>
              <a:ext uri="{FF2B5EF4-FFF2-40B4-BE49-F238E27FC236}">
                <a16:creationId xmlns:a16="http://schemas.microsoft.com/office/drawing/2014/main" id="{EB0ECEE2-F563-4EFC-B453-BD994FEFD0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05" y="844062"/>
            <a:ext cx="10611971" cy="582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12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20" name="그래픽 19" descr="닫기">
            <a:extLst>
              <a:ext uri="{FF2B5EF4-FFF2-40B4-BE49-F238E27FC236}">
                <a16:creationId xmlns:a16="http://schemas.microsoft.com/office/drawing/2014/main" id="{F1AA2FD2-C0C1-4707-A783-DB3E2699D6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32566" y="2438711"/>
            <a:ext cx="914400" cy="914400"/>
          </a:xfrm>
          <a:prstGeom prst="rect">
            <a:avLst/>
          </a:prstGeom>
        </p:spPr>
      </p:pic>
      <p:pic>
        <p:nvPicPr>
          <p:cNvPr id="3" name="그림 2" descr="실외, 산, 잔디, 평야이(가) 표시된 사진&#10;&#10;자동 생성된 설명">
            <a:extLst>
              <a:ext uri="{FF2B5EF4-FFF2-40B4-BE49-F238E27FC236}">
                <a16:creationId xmlns:a16="http://schemas.microsoft.com/office/drawing/2014/main" id="{1D2ED356-0118-441E-B71E-7D65B80FAD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83" y="1674991"/>
            <a:ext cx="4346872" cy="2445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450300-FB9F-43BF-AE39-81C37BA4CDB7}"/>
              </a:ext>
            </a:extLst>
          </p:cNvPr>
          <p:cNvSpPr txBox="1"/>
          <p:nvPr/>
        </p:nvSpPr>
        <p:spPr>
          <a:xfrm>
            <a:off x="1684283" y="4311025"/>
            <a:ext cx="437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추억이 되는 상징적인 사진이나 편지를 보관하여 미래의 자신에게 보내는 메시지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30E314-EB62-47B6-A0D0-37BB311248AA}"/>
              </a:ext>
            </a:extLst>
          </p:cNvPr>
          <p:cNvSpPr txBox="1"/>
          <p:nvPr/>
        </p:nvSpPr>
        <p:spPr>
          <a:xfrm>
            <a:off x="7339830" y="4316392"/>
            <a:ext cx="4370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언제 어디서든 간편하게 이용할 수 있는 기기를 이용하여 여러 사람과 소통하는 매체</a:t>
            </a:r>
            <a:endParaRPr lang="en-US" altLang="ko-KR" sz="16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A5F76-E60C-4789-AD88-5FF49BE1FC73}"/>
              </a:ext>
            </a:extLst>
          </p:cNvPr>
          <p:cNvSpPr txBox="1"/>
          <p:nvPr/>
        </p:nvSpPr>
        <p:spPr>
          <a:xfrm>
            <a:off x="1748119" y="5213567"/>
            <a:ext cx="417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추억의 시간적 가치 증대</a:t>
            </a:r>
            <a:endParaRPr lang="en-US" altLang="ko-KR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접근이 어려움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566C08-BF17-4778-B54E-E6C7A7B86A7A}"/>
              </a:ext>
            </a:extLst>
          </p:cNvPr>
          <p:cNvSpPr txBox="1"/>
          <p:nvPr/>
        </p:nvSpPr>
        <p:spPr>
          <a:xfrm>
            <a:off x="7339830" y="5213567"/>
            <a:ext cx="417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커뮤니케이션 활성화</a:t>
            </a:r>
            <a:endParaRPr lang="en-US" altLang="ko-KR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용이한 이동성과 접근성</a:t>
            </a:r>
          </a:p>
        </p:txBody>
      </p:sp>
      <p:pic>
        <p:nvPicPr>
          <p:cNvPr id="15" name="그림 14" descr="실내, 앉아있는, 작은, 테이블이(가) 표시된 사진&#10;&#10;자동 생성된 설명">
            <a:extLst>
              <a:ext uri="{FF2B5EF4-FFF2-40B4-BE49-F238E27FC236}">
                <a16:creationId xmlns:a16="http://schemas.microsoft.com/office/drawing/2014/main" id="{5467D79D-5251-4FAF-9D2E-7C895C9B3E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77" y="1674403"/>
            <a:ext cx="4346871" cy="244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289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DC12B5-0CE0-4064-979D-D8993BC684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21" y="835368"/>
            <a:ext cx="10627810" cy="58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1657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 descr="표지판, 거리, 측정기, 대형이(가) 표시된 사진&#10;&#10;자동 생성된 설명">
            <a:extLst>
              <a:ext uri="{FF2B5EF4-FFF2-40B4-BE49-F238E27FC236}">
                <a16:creationId xmlns:a16="http://schemas.microsoft.com/office/drawing/2014/main" id="{F33D8B78-F743-4710-9321-E57973E6F6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10" y="835580"/>
            <a:ext cx="10627810" cy="58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682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3635043-E03E-4A8B-A8FB-4BD0369FBD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42" y="839146"/>
            <a:ext cx="10614792" cy="58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706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 descr="노트북, 음식, 표지판이(가) 표시된 사진&#10;&#10;자동 생성된 설명">
            <a:extLst>
              <a:ext uri="{FF2B5EF4-FFF2-40B4-BE49-F238E27FC236}">
                <a16:creationId xmlns:a16="http://schemas.microsoft.com/office/drawing/2014/main" id="{A608AB41-FEA7-4D82-8C33-A34333774E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78" y="835368"/>
            <a:ext cx="10615455" cy="58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0325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4" name="그림 13" descr="컴퓨터이(가) 표시된 사진&#10;&#10;자동 생성된 설명">
            <a:extLst>
              <a:ext uri="{FF2B5EF4-FFF2-40B4-BE49-F238E27FC236}">
                <a16:creationId xmlns:a16="http://schemas.microsoft.com/office/drawing/2014/main" id="{0C083E5D-ED73-4CA3-8E7E-66A600E11C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2" y="844062"/>
            <a:ext cx="10611971" cy="582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256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 descr="시계이(가) 표시된 사진&#10;&#10;자동 생성된 설명">
            <a:extLst>
              <a:ext uri="{FF2B5EF4-FFF2-40B4-BE49-F238E27FC236}">
                <a16:creationId xmlns:a16="http://schemas.microsoft.com/office/drawing/2014/main" id="{CDE50A85-A41C-4202-A0F6-48FC360A58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20" y="835368"/>
            <a:ext cx="10627811" cy="58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0805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 descr="실외, 표지판, 건물, 거리이(가) 표시된 사진&#10;&#10;자동 생성된 설명">
            <a:extLst>
              <a:ext uri="{FF2B5EF4-FFF2-40B4-BE49-F238E27FC236}">
                <a16:creationId xmlns:a16="http://schemas.microsoft.com/office/drawing/2014/main" id="{26276CBD-8C9F-4BBF-88EE-0DB6B536FD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11" y="835580"/>
            <a:ext cx="10627810" cy="58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415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 descr="건물, 도서관, 표지판, 거리이(가) 표시된 사진&#10;&#10;자동 생성된 설명">
            <a:extLst>
              <a:ext uri="{FF2B5EF4-FFF2-40B4-BE49-F238E27FC236}">
                <a16:creationId xmlns:a16="http://schemas.microsoft.com/office/drawing/2014/main" id="{945AE08B-7793-4119-9E90-A4162787C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06" y="835097"/>
            <a:ext cx="10627810" cy="58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596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 descr="건물, 도시, 거리, 대형이(가) 표시된 사진&#10;&#10;자동 생성된 설명">
            <a:extLst>
              <a:ext uri="{FF2B5EF4-FFF2-40B4-BE49-F238E27FC236}">
                <a16:creationId xmlns:a16="http://schemas.microsoft.com/office/drawing/2014/main" id="{FB1A169C-2096-45D5-A5A9-2C57E2F7B4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7" y="835097"/>
            <a:ext cx="10627810" cy="58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76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" name="그림 4" descr="건물, 도서관, 표지판, 앉아있는이(가) 표시된 사진&#10;&#10;자동 생성된 설명">
            <a:extLst>
              <a:ext uri="{FF2B5EF4-FFF2-40B4-BE49-F238E27FC236}">
                <a16:creationId xmlns:a16="http://schemas.microsoft.com/office/drawing/2014/main" id="{03484604-C916-4EB4-908D-52661D699E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13" y="831976"/>
            <a:ext cx="10615456" cy="58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105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3" name="그림 2" descr="컴퓨터이(가) 표시된 사진&#10;&#10;자동 생성된 설명">
            <a:extLst>
              <a:ext uri="{FF2B5EF4-FFF2-40B4-BE49-F238E27FC236}">
                <a16:creationId xmlns:a16="http://schemas.microsoft.com/office/drawing/2014/main" id="{6DB8CB60-D032-49C9-BAF3-1E97DEACA5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73" y="845824"/>
            <a:ext cx="10622064" cy="58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7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 descr="도서관, 앉아있는, 테이블, 방이(가) 표시된 사진&#10;&#10;자동 생성된 설명">
            <a:extLst>
              <a:ext uri="{FF2B5EF4-FFF2-40B4-BE49-F238E27FC236}">
                <a16:creationId xmlns:a16="http://schemas.microsoft.com/office/drawing/2014/main" id="{92A26DB8-6E28-4634-A5EE-264F34F19C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69" y="833040"/>
            <a:ext cx="10614699" cy="582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3188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70294" y="23104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 descr="건물, 도서관, 표지판, 거리이(가) 표시된 사진&#10;&#10;자동 생성된 설명">
            <a:extLst>
              <a:ext uri="{FF2B5EF4-FFF2-40B4-BE49-F238E27FC236}">
                <a16:creationId xmlns:a16="http://schemas.microsoft.com/office/drawing/2014/main" id="{2DB7A8E7-ACD1-46E5-BA38-A5E854C1E8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13" y="831976"/>
            <a:ext cx="10615456" cy="58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3865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444F91A9-5430-46AF-9A5A-38A765227A0A}"/>
              </a:ext>
            </a:extLst>
          </p:cNvPr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319006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01127" y="2310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계획 일정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16999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DD2A149-AF76-4AF6-952E-95701CC26119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700A226-9787-4210-B2B4-670E87F6AB2D}"/>
              </a:ext>
            </a:extLst>
          </p:cNvPr>
          <p:cNvGrpSpPr/>
          <p:nvPr/>
        </p:nvGrpSpPr>
        <p:grpSpPr>
          <a:xfrm>
            <a:off x="1596968" y="1086074"/>
            <a:ext cx="9927206" cy="5563072"/>
            <a:chOff x="871830" y="567723"/>
            <a:chExt cx="9927206" cy="556307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9AE8C3E-5E96-4966-ADE5-ABE09456F287}"/>
                </a:ext>
              </a:extLst>
            </p:cNvPr>
            <p:cNvGrpSpPr/>
            <p:nvPr/>
          </p:nvGrpSpPr>
          <p:grpSpPr>
            <a:xfrm>
              <a:off x="2639192" y="1108313"/>
              <a:ext cx="7933558" cy="4207366"/>
              <a:chOff x="1666069" y="471383"/>
              <a:chExt cx="7933558" cy="5170000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0B89D31A-54BC-4FB2-854F-6842ECDD4A77}"/>
                  </a:ext>
                </a:extLst>
              </p:cNvPr>
              <p:cNvSpPr/>
              <p:nvPr/>
            </p:nvSpPr>
            <p:spPr>
              <a:xfrm>
                <a:off x="1666069" y="511444"/>
                <a:ext cx="7933558" cy="5129939"/>
              </a:xfrm>
              <a:prstGeom prst="rect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21BBC38B-140C-4E83-BC95-14A0D6168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0766" y="471383"/>
                <a:ext cx="0" cy="512993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F73FC6F6-133E-46B0-A1EC-0D4E5D3D6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4820" y="471383"/>
                <a:ext cx="0" cy="512993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47C6FC4F-6710-4225-9A71-8838371B13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2928" y="471383"/>
                <a:ext cx="0" cy="512993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4D41D7E5-EF9E-4314-BD63-C0E476932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8874" y="471383"/>
                <a:ext cx="0" cy="512993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34892D8-4C96-41DC-B2B8-89C9E0764495}"/>
                </a:ext>
              </a:extLst>
            </p:cNvPr>
            <p:cNvCxnSpPr>
              <a:cxnSpLocks/>
            </p:cNvCxnSpPr>
            <p:nvPr/>
          </p:nvCxnSpPr>
          <p:spPr>
            <a:xfrm>
              <a:off x="871830" y="1000856"/>
              <a:ext cx="0" cy="51299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0FFCBBF-C78F-4FB7-BEF4-B89F97993442}"/>
                </a:ext>
              </a:extLst>
            </p:cNvPr>
            <p:cNvGrpSpPr/>
            <p:nvPr/>
          </p:nvGrpSpPr>
          <p:grpSpPr>
            <a:xfrm>
              <a:off x="2663396" y="1250022"/>
              <a:ext cx="7909354" cy="3949064"/>
              <a:chOff x="1690273" y="720549"/>
              <a:chExt cx="7909354" cy="3949064"/>
            </a:xfrm>
            <a:solidFill>
              <a:srgbClr val="745656"/>
            </a:solidFill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0588AA71-D5CA-436A-B7E5-252D67614651}"/>
                  </a:ext>
                </a:extLst>
              </p:cNvPr>
              <p:cNvGrpSpPr/>
              <p:nvPr/>
            </p:nvGrpSpPr>
            <p:grpSpPr>
              <a:xfrm>
                <a:off x="1695676" y="1330578"/>
                <a:ext cx="4150268" cy="263423"/>
                <a:chOff x="1671681" y="1271762"/>
                <a:chExt cx="4150268" cy="312039"/>
              </a:xfrm>
              <a:grpFill/>
            </p:grpSpPr>
            <p:sp>
              <p:nvSpPr>
                <p:cNvPr id="76" name="사각형: 둥근 모서리 75">
                  <a:extLst>
                    <a:ext uri="{FF2B5EF4-FFF2-40B4-BE49-F238E27FC236}">
                      <a16:creationId xmlns:a16="http://schemas.microsoft.com/office/drawing/2014/main" id="{FAB041E3-A086-4ECD-AE03-16FAFFCA85D8}"/>
                    </a:ext>
                  </a:extLst>
                </p:cNvPr>
                <p:cNvSpPr/>
                <p:nvPr/>
              </p:nvSpPr>
              <p:spPr>
                <a:xfrm>
                  <a:off x="1671681" y="1271762"/>
                  <a:ext cx="1570692" cy="3120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캡슐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및 친구 수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지도 페이지</a:t>
                  </a:r>
                </a:p>
              </p:txBody>
            </p:sp>
            <p:sp>
              <p:nvSpPr>
                <p:cNvPr id="77" name="사각형: 둥근 모서리 76">
                  <a:extLst>
                    <a:ext uri="{FF2B5EF4-FFF2-40B4-BE49-F238E27FC236}">
                      <a16:creationId xmlns:a16="http://schemas.microsoft.com/office/drawing/2014/main" id="{324E8755-4C2A-409A-BDD5-94D38327FED0}"/>
                    </a:ext>
                  </a:extLst>
                </p:cNvPr>
                <p:cNvSpPr/>
                <p:nvPr/>
              </p:nvSpPr>
              <p:spPr>
                <a:xfrm>
                  <a:off x="4051884" y="1271762"/>
                  <a:ext cx="1770065" cy="3120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캡슐 잠금 기능 및 댓글</a:t>
                  </a:r>
                </a:p>
              </p:txBody>
            </p:sp>
          </p:grp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62237848-4F52-4CB1-A576-228BB1DC746A}"/>
                  </a:ext>
                </a:extLst>
              </p:cNvPr>
              <p:cNvSpPr/>
              <p:nvPr/>
            </p:nvSpPr>
            <p:spPr>
              <a:xfrm>
                <a:off x="3189800" y="1940859"/>
                <a:ext cx="778820" cy="263423"/>
              </a:xfrm>
              <a:prstGeom prst="roundRect">
                <a:avLst>
                  <a:gd name="adj" fmla="val 0"/>
                </a:avLst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친구 목록</a:t>
                </a:r>
                <a:endParaRPr lang="en-US" altLang="ko-KR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EEA0AFD6-0FD2-4A3B-934F-42CC15DB884B}"/>
                  </a:ext>
                </a:extLst>
              </p:cNvPr>
              <p:cNvSpPr/>
              <p:nvPr/>
            </p:nvSpPr>
            <p:spPr>
              <a:xfrm>
                <a:off x="3434287" y="2535092"/>
                <a:ext cx="778820" cy="263423"/>
              </a:xfrm>
              <a:prstGeom prst="roundRect">
                <a:avLst>
                  <a:gd name="adj" fmla="val 0"/>
                </a:avLst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검색 기능</a:t>
                </a:r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541C6F1-A67C-477D-AE6C-AF21F85B6C48}"/>
                  </a:ext>
                </a:extLst>
              </p:cNvPr>
              <p:cNvGrpSpPr/>
              <p:nvPr/>
            </p:nvGrpSpPr>
            <p:grpSpPr>
              <a:xfrm>
                <a:off x="3266368" y="3173757"/>
                <a:ext cx="1623547" cy="263423"/>
                <a:chOff x="3268722" y="3700351"/>
                <a:chExt cx="1623547" cy="312039"/>
              </a:xfrm>
              <a:grpFill/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2CC98BAE-7A05-4512-B23C-EDA633923630}"/>
                    </a:ext>
                  </a:extLst>
                </p:cNvPr>
                <p:cNvSpPr/>
                <p:nvPr/>
              </p:nvSpPr>
              <p:spPr>
                <a:xfrm>
                  <a:off x="3268722" y="3700351"/>
                  <a:ext cx="748204" cy="31203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캡슐 변화</a:t>
                  </a: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3ABF4181-F25A-449E-BC0F-8C587315FF07}"/>
                    </a:ext>
                  </a:extLst>
                </p:cNvPr>
                <p:cNvSpPr/>
                <p:nvPr/>
              </p:nvSpPr>
              <p:spPr>
                <a:xfrm>
                  <a:off x="4057802" y="3700351"/>
                  <a:ext cx="834467" cy="31203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99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클러스터링</a:t>
                  </a:r>
                </a:p>
              </p:txBody>
            </p:sp>
          </p:grp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9F6731FE-2D0C-4064-90AA-12EBCFDF6B9D}"/>
                  </a:ext>
                </a:extLst>
              </p:cNvPr>
              <p:cNvGrpSpPr/>
              <p:nvPr/>
            </p:nvGrpSpPr>
            <p:grpSpPr>
              <a:xfrm>
                <a:off x="1690273" y="3795909"/>
                <a:ext cx="5218379" cy="263423"/>
                <a:chOff x="1662945" y="4474167"/>
                <a:chExt cx="5218379" cy="312039"/>
              </a:xfrm>
              <a:grpFill/>
            </p:grpSpPr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B4BD4B03-FBF4-4012-804F-9C7F85BBFE18}"/>
                    </a:ext>
                  </a:extLst>
                </p:cNvPr>
                <p:cNvSpPr/>
                <p:nvPr/>
              </p:nvSpPr>
              <p:spPr>
                <a:xfrm>
                  <a:off x="1662945" y="4474167"/>
                  <a:ext cx="2900666" cy="3120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유저 정보 연동 및</a:t>
                  </a:r>
                  <a:r>
                    <a:rPr lang="en-US" altLang="ko-KR" sz="9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ko-KR" altLang="en-US" sz="9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위치 보정</a:t>
                  </a: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A4090544-D3D1-4174-A2E4-F7C073038A5B}"/>
                    </a:ext>
                  </a:extLst>
                </p:cNvPr>
                <p:cNvSpPr/>
                <p:nvPr/>
              </p:nvSpPr>
              <p:spPr>
                <a:xfrm>
                  <a:off x="4629841" y="4474167"/>
                  <a:ext cx="2251483" cy="3120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상호작용 기능 및 캡슐 기능 다양화</a:t>
                  </a:r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2B37787F-56BF-483E-B943-C307F8C32858}"/>
                  </a:ext>
                </a:extLst>
              </p:cNvPr>
              <p:cNvGrpSpPr/>
              <p:nvPr/>
            </p:nvGrpSpPr>
            <p:grpSpPr>
              <a:xfrm>
                <a:off x="1690273" y="720549"/>
                <a:ext cx="3144547" cy="263424"/>
                <a:chOff x="1680352" y="697518"/>
                <a:chExt cx="3144547" cy="312040"/>
              </a:xfrm>
              <a:grpFill/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id="{2E4A20B0-C8DF-4914-A807-ED55FF5F2828}"/>
                    </a:ext>
                  </a:extLst>
                </p:cNvPr>
                <p:cNvSpPr/>
                <p:nvPr/>
              </p:nvSpPr>
              <p:spPr>
                <a:xfrm>
                  <a:off x="1680352" y="697519"/>
                  <a:ext cx="1732350" cy="3120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Follow, Like, Comment</a:t>
                  </a:r>
                  <a:endParaRPr lang="ko-KR" altLang="en-US" sz="9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453A062F-E48D-4F52-9695-79FB8B335AEC}"/>
                    </a:ext>
                  </a:extLst>
                </p:cNvPr>
                <p:cNvSpPr/>
                <p:nvPr/>
              </p:nvSpPr>
              <p:spPr>
                <a:xfrm>
                  <a:off x="3464725" y="697518"/>
                  <a:ext cx="1360174" cy="31203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Login Token System</a:t>
                  </a:r>
                  <a:endParaRPr lang="ko-KR" altLang="en-US" sz="9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BF28012E-8F03-4123-B0C5-C2BB7AC4DBE3}"/>
                  </a:ext>
                </a:extLst>
              </p:cNvPr>
              <p:cNvGrpSpPr/>
              <p:nvPr/>
            </p:nvGrpSpPr>
            <p:grpSpPr>
              <a:xfrm>
                <a:off x="6058056" y="4406190"/>
                <a:ext cx="3541571" cy="263423"/>
                <a:chOff x="5930699" y="5197389"/>
                <a:chExt cx="3541571" cy="312039"/>
              </a:xfrm>
              <a:grpFill/>
            </p:grpSpPr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id="{FB3E21AC-03C7-42D5-9DD1-D2E58475F217}"/>
                    </a:ext>
                  </a:extLst>
                </p:cNvPr>
                <p:cNvSpPr/>
                <p:nvPr/>
              </p:nvSpPr>
              <p:spPr>
                <a:xfrm>
                  <a:off x="5930699" y="5197389"/>
                  <a:ext cx="2072223" cy="31203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6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App Design</a:t>
                  </a:r>
                  <a:endParaRPr lang="ko-KR" altLang="en-US" sz="9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4D5DD1-9D96-4FA7-9C79-C6569610193A}"/>
                    </a:ext>
                  </a:extLst>
                </p:cNvPr>
                <p:cNvSpPr/>
                <p:nvPr/>
              </p:nvSpPr>
              <p:spPr>
                <a:xfrm>
                  <a:off x="8038533" y="5197389"/>
                  <a:ext cx="1433737" cy="31203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6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Test</a:t>
                  </a:r>
                  <a:endParaRPr lang="ko-KR" altLang="en-US" sz="9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53B364F-AFFF-4E49-802B-39BEA79C8898}"/>
                </a:ext>
              </a:extLst>
            </p:cNvPr>
            <p:cNvGrpSpPr/>
            <p:nvPr/>
          </p:nvGrpSpPr>
          <p:grpSpPr>
            <a:xfrm>
              <a:off x="1148201" y="1226991"/>
              <a:ext cx="1327290" cy="3983539"/>
              <a:chOff x="175078" y="697518"/>
              <a:chExt cx="1327290" cy="3983539"/>
            </a:xfrm>
            <a:solidFill>
              <a:srgbClr val="745656"/>
            </a:solidFill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8E7CACAF-B370-414C-9730-7CDF7591272C}"/>
                  </a:ext>
                </a:extLst>
              </p:cNvPr>
              <p:cNvSpPr/>
              <p:nvPr/>
            </p:nvSpPr>
            <p:spPr>
              <a:xfrm>
                <a:off x="175078" y="697518"/>
                <a:ext cx="1327290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Rest API</a:t>
                </a:r>
                <a:endParaRPr lang="ko-KR" altLang="en-US" sz="12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B24D7E44-AD69-4359-9145-77B9BE2104F9}"/>
                  </a:ext>
                </a:extLst>
              </p:cNvPr>
              <p:cNvSpPr/>
              <p:nvPr/>
            </p:nvSpPr>
            <p:spPr>
              <a:xfrm>
                <a:off x="175078" y="1313699"/>
                <a:ext cx="1327290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My Page</a:t>
                </a:r>
                <a:endParaRPr lang="ko-KR" altLang="en-US" sz="12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BA008F91-48CE-42C1-A4E6-3BA40D83E06C}"/>
                  </a:ext>
                </a:extLst>
              </p:cNvPr>
              <p:cNvSpPr/>
              <p:nvPr/>
            </p:nvSpPr>
            <p:spPr>
              <a:xfrm>
                <a:off x="175078" y="1929880"/>
                <a:ext cx="1327290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Friend</a:t>
                </a:r>
                <a:endParaRPr lang="ko-KR" altLang="en-US" sz="12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8307DD6B-A6A7-43BC-A386-1583557D6036}"/>
                  </a:ext>
                </a:extLst>
              </p:cNvPr>
              <p:cNvSpPr/>
              <p:nvPr/>
            </p:nvSpPr>
            <p:spPr>
              <a:xfrm>
                <a:off x="175078" y="2546061"/>
                <a:ext cx="1327290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Search</a:t>
                </a:r>
                <a:endParaRPr lang="ko-KR" altLang="en-US" sz="12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6787E630-C443-421F-9A0B-78406478226C}"/>
                  </a:ext>
                </a:extLst>
              </p:cNvPr>
              <p:cNvSpPr/>
              <p:nvPr/>
            </p:nvSpPr>
            <p:spPr>
              <a:xfrm>
                <a:off x="175078" y="3162242"/>
                <a:ext cx="1327290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Map</a:t>
                </a:r>
                <a:endParaRPr lang="ko-KR" altLang="en-US" sz="12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4D281FC9-2D8F-4F06-AD95-7A7B37359490}"/>
                  </a:ext>
                </a:extLst>
              </p:cNvPr>
              <p:cNvSpPr/>
              <p:nvPr/>
            </p:nvSpPr>
            <p:spPr>
              <a:xfrm>
                <a:off x="175078" y="3778423"/>
                <a:ext cx="1327290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AR</a:t>
                </a:r>
                <a:endParaRPr lang="ko-KR" altLang="en-US" sz="12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D21DE965-87E9-46EE-8515-BEEF4AD1DD73}"/>
                  </a:ext>
                </a:extLst>
              </p:cNvPr>
              <p:cNvSpPr/>
              <p:nvPr/>
            </p:nvSpPr>
            <p:spPr>
              <a:xfrm>
                <a:off x="175078" y="4394602"/>
                <a:ext cx="1327290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Design&amp;Test</a:t>
                </a:r>
                <a:endParaRPr lang="ko-KR" altLang="en-US" sz="12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183765A0-3F96-4F8C-A53B-1E3897C3A79B}"/>
                </a:ext>
              </a:extLst>
            </p:cNvPr>
            <p:cNvGrpSpPr/>
            <p:nvPr/>
          </p:nvGrpSpPr>
          <p:grpSpPr>
            <a:xfrm>
              <a:off x="2388823" y="5460481"/>
              <a:ext cx="8410213" cy="286455"/>
              <a:chOff x="1415700" y="4931008"/>
              <a:chExt cx="8410213" cy="286455"/>
            </a:xfrm>
            <a:solidFill>
              <a:srgbClr val="745656"/>
            </a:solidFill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84B0D2F7-07E2-4555-B163-3A2F24BF6508}"/>
                  </a:ext>
                </a:extLst>
              </p:cNvPr>
              <p:cNvSpPr/>
              <p:nvPr/>
            </p:nvSpPr>
            <p:spPr>
              <a:xfrm>
                <a:off x="1415700" y="4931008"/>
                <a:ext cx="549146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r>
                  <a:rPr lang="ko-KR" altLang="en-US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</a:t>
                </a: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FBBFBB96-2198-45C1-841A-22FED8D0AC96}"/>
                  </a:ext>
                </a:extLst>
              </p:cNvPr>
              <p:cNvSpPr/>
              <p:nvPr/>
            </p:nvSpPr>
            <p:spPr>
              <a:xfrm>
                <a:off x="2976193" y="4931008"/>
                <a:ext cx="549146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r>
                  <a:rPr lang="ko-KR" altLang="en-US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</a:t>
                </a: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CED40CF7-E264-4C40-8E7F-E92C0677AD0E}"/>
                  </a:ext>
                </a:extLst>
              </p:cNvPr>
              <p:cNvSpPr/>
              <p:nvPr/>
            </p:nvSpPr>
            <p:spPr>
              <a:xfrm>
                <a:off x="4566460" y="4931008"/>
                <a:ext cx="549146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</a:t>
                </a: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35030686-B126-42C1-ACB7-36A391F80FA7}"/>
                  </a:ext>
                </a:extLst>
              </p:cNvPr>
              <p:cNvSpPr/>
              <p:nvPr/>
            </p:nvSpPr>
            <p:spPr>
              <a:xfrm>
                <a:off x="6144301" y="4931008"/>
                <a:ext cx="549146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</a:t>
                </a:r>
                <a:r>
                  <a:rPr lang="ko-KR" altLang="en-US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</a:t>
                </a:r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D50C6DDE-00EB-48EC-A460-49F9C33575C5}"/>
                  </a:ext>
                </a:extLst>
              </p:cNvPr>
              <p:cNvSpPr/>
              <p:nvPr/>
            </p:nvSpPr>
            <p:spPr>
              <a:xfrm>
                <a:off x="7728355" y="4931008"/>
                <a:ext cx="549146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</a:rPr>
                  <a:t>4</a:t>
                </a:r>
                <a:r>
                  <a:rPr lang="ko-KR" altLang="en-US" sz="1200" dirty="0">
                    <a:solidFill>
                      <a:srgbClr val="404040"/>
                    </a:solidFill>
                  </a:rPr>
                  <a:t>주</a:t>
                </a: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3897440-6F7D-420B-B3A7-C877B73D02AF}"/>
                  </a:ext>
                </a:extLst>
              </p:cNvPr>
              <p:cNvSpPr/>
              <p:nvPr/>
            </p:nvSpPr>
            <p:spPr>
              <a:xfrm>
                <a:off x="9276767" y="4931008"/>
                <a:ext cx="549146" cy="286455"/>
              </a:xfrm>
              <a:prstGeom prst="roundRect">
                <a:avLst>
                  <a:gd name="adj" fmla="val 32454"/>
                </a:avLst>
              </a:prstGeom>
              <a:noFill/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</a:t>
                </a:r>
                <a:r>
                  <a:rPr lang="ko-KR" altLang="en-US" sz="1200" dirty="0">
                    <a:solidFill>
                      <a:srgbClr val="40404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</a:t>
                </a:r>
              </a:p>
            </p:txBody>
          </p:sp>
        </p:grp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35FE358-1E49-46B7-94C3-93C671A750B1}"/>
                </a:ext>
              </a:extLst>
            </p:cNvPr>
            <p:cNvSpPr/>
            <p:nvPr/>
          </p:nvSpPr>
          <p:spPr>
            <a:xfrm>
              <a:off x="4162922" y="567723"/>
              <a:ext cx="3047061" cy="298578"/>
            </a:xfrm>
            <a:prstGeom prst="roundRect">
              <a:avLst>
                <a:gd name="adj" fmla="val 3245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 7~8</a:t>
              </a:r>
              <a:r>
                <a:rPr lang="ko-KR" altLang="en-US" sz="24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 </a:t>
              </a:r>
              <a:r>
                <a:rPr lang="en-US" altLang="ko-KR" sz="24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r>
                <a:rPr lang="ko-KR" altLang="en-US" sz="24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 계획 </a:t>
              </a:r>
              <a:r>
                <a:rPr lang="en-US" altLang="ko-KR" sz="2400" dirty="0">
                  <a:solidFill>
                    <a:srgbClr val="40404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24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04136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5520837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4D2D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74565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62229" y="231044"/>
            <a:ext cx="86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 &amp; A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107398" y="4583664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292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5FA2AB-FD6A-485C-B5FB-B61A93952E68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E93E9-4FFE-4F67-B3DE-2C2DBAE3B902}"/>
              </a:ext>
            </a:extLst>
          </p:cNvPr>
          <p:cNvSpPr txBox="1"/>
          <p:nvPr/>
        </p:nvSpPr>
        <p:spPr>
          <a:xfrm>
            <a:off x="5517900" y="4149567"/>
            <a:ext cx="2044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  <a:endParaRPr lang="ko-KR" altLang="en-US" sz="7200" dirty="0">
              <a:solidFill>
                <a:srgbClr val="40404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래픽 25" descr="질문">
            <a:extLst>
              <a:ext uri="{FF2B5EF4-FFF2-40B4-BE49-F238E27FC236}">
                <a16:creationId xmlns:a16="http://schemas.microsoft.com/office/drawing/2014/main" id="{293196B8-4DAF-4D06-B004-F0BEFF7AA5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22650" y="1869497"/>
            <a:ext cx="2584821" cy="258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3" name="그림 2" descr="도서관, 컴퓨터, 건물, 앉아있는이(가) 표시된 사진&#10;&#10;자동 생성된 설명">
            <a:extLst>
              <a:ext uri="{FF2B5EF4-FFF2-40B4-BE49-F238E27FC236}">
                <a16:creationId xmlns:a16="http://schemas.microsoft.com/office/drawing/2014/main" id="{25ADFB19-CF6C-420B-809F-B9BD5F9BE1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2" y="844062"/>
            <a:ext cx="10625273" cy="58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345074B2-9FCD-4932-ACA3-FBEE93AAC2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16" y="840598"/>
            <a:ext cx="10627810" cy="58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9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4062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3" name="그림 2" descr="사람, 건물, 실외, 서있는이(가) 표시된 사진&#10;&#10;자동 생성된 설명">
            <a:extLst>
              <a:ext uri="{FF2B5EF4-FFF2-40B4-BE49-F238E27FC236}">
                <a16:creationId xmlns:a16="http://schemas.microsoft.com/office/drawing/2014/main" id="{85B4A4F3-F616-410B-A9E8-158929B502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72" y="845823"/>
            <a:ext cx="10608761" cy="58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2879"/>
            <a:ext cx="12192000" cy="470264"/>
          </a:xfrm>
          <a:prstGeom prst="rect">
            <a:avLst/>
          </a:prstGeom>
          <a:solidFill>
            <a:srgbClr val="745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69923" y="846554"/>
            <a:ext cx="10627810" cy="583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844062"/>
            <a:ext cx="1369923" cy="1167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38741" y="1591432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74565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8739" y="275905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8739" y="3926668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3713" y="5094286"/>
            <a:ext cx="1162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차후 프로젝트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504" y="6261904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BCBCBC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Q&amp;A</a:t>
            </a:r>
            <a:endParaRPr lang="ko-KR" altLang="en-US" sz="1200" dirty="0">
              <a:solidFill>
                <a:srgbClr val="BCBCBC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1" y="241486"/>
            <a:ext cx="121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기획 의도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265828" y="2474589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112580" y="300291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270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639347" y="3529686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280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787042" y="405742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260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1052134" y="5105987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313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72E994-115D-4EE1-97F2-2EF65CD157AA}"/>
              </a:ext>
            </a:extLst>
          </p:cNvPr>
          <p:cNvSpPr txBox="1"/>
          <p:nvPr/>
        </p:nvSpPr>
        <p:spPr>
          <a:xfrm>
            <a:off x="1" y="-18863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err="1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Capusule</a:t>
            </a:r>
            <a:r>
              <a:rPr lang="en-US" altLang="ko-KR" sz="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Time</a:t>
            </a:r>
            <a:endParaRPr lang="ko-KR" altLang="en-US" sz="8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래픽 17" descr="전구">
            <a:extLst>
              <a:ext uri="{FF2B5EF4-FFF2-40B4-BE49-F238E27FC236}">
                <a16:creationId xmlns:a16="http://schemas.microsoft.com/office/drawing/2014/main" id="{6C373127-C94B-4132-80AA-7A5C143A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67" y="1063974"/>
            <a:ext cx="505820" cy="505820"/>
          </a:xfrm>
          <a:prstGeom prst="rect">
            <a:avLst/>
          </a:prstGeom>
        </p:spPr>
      </p:pic>
      <p:pic>
        <p:nvPicPr>
          <p:cNvPr id="60" name="그래픽 59" descr="톱니바퀴">
            <a:extLst>
              <a:ext uri="{FF2B5EF4-FFF2-40B4-BE49-F238E27FC236}">
                <a16:creationId xmlns:a16="http://schemas.microsoft.com/office/drawing/2014/main" id="{C6A2306D-2C77-4669-8AE9-7ED503E9F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492" y="2146233"/>
            <a:ext cx="626977" cy="626977"/>
          </a:xfrm>
          <a:prstGeom prst="rect">
            <a:avLst/>
          </a:prstGeom>
        </p:spPr>
      </p:pic>
      <p:pic>
        <p:nvPicPr>
          <p:cNvPr id="62" name="그래픽 61" descr="CMD 터미널">
            <a:extLst>
              <a:ext uri="{FF2B5EF4-FFF2-40B4-BE49-F238E27FC236}">
                <a16:creationId xmlns:a16="http://schemas.microsoft.com/office/drawing/2014/main" id="{FA8648B2-059A-4F97-B823-6B63CC04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974" y="3269502"/>
            <a:ext cx="625976" cy="625976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FDA4461C-4B99-465C-95C1-05C925F5D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051" y="4407474"/>
            <a:ext cx="614011" cy="614011"/>
          </a:xfrm>
          <a:prstGeom prst="rect">
            <a:avLst/>
          </a:prstGeom>
        </p:spPr>
      </p:pic>
      <p:pic>
        <p:nvPicPr>
          <p:cNvPr id="66" name="그래픽 65" descr="질문">
            <a:extLst>
              <a:ext uri="{FF2B5EF4-FFF2-40B4-BE49-F238E27FC236}">
                <a16:creationId xmlns:a16="http://schemas.microsoft.com/office/drawing/2014/main" id="{427D32C6-B649-4178-B8CB-017041B40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8468" y="5597970"/>
            <a:ext cx="685417" cy="685417"/>
          </a:xfrm>
          <a:prstGeom prst="rect">
            <a:avLst/>
          </a:prstGeom>
        </p:spPr>
      </p:pic>
      <p:pic>
        <p:nvPicPr>
          <p:cNvPr id="5" name="그림 4" descr="노트북, 컴퓨터이(가) 표시된 사진&#10;&#10;자동 생성된 설명">
            <a:extLst>
              <a:ext uri="{FF2B5EF4-FFF2-40B4-BE49-F238E27FC236}">
                <a16:creationId xmlns:a16="http://schemas.microsoft.com/office/drawing/2014/main" id="{46F7E3AD-58AB-4F63-B72F-D4882EBCBD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64" y="844062"/>
            <a:ext cx="10611969" cy="582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8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1502</Words>
  <Application>Microsoft Office PowerPoint</Application>
  <PresentationFormat>와이드스크린</PresentationFormat>
  <Paragraphs>910</Paragraphs>
  <Slides>53</Slides>
  <Notes>0</Notes>
  <HiddenSlides>0</HiddenSlides>
  <MMClips>5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KoPub돋움체 Bold</vt:lpstr>
      <vt:lpstr>KoPub돋움체 Medium</vt:lpstr>
      <vt:lpstr>나눔스퀘어</vt:lpstr>
      <vt:lpstr>맑은 고딕</vt:lpstr>
      <vt:lpstr>맑은 고딕</vt:lpstr>
      <vt:lpstr>Arial</vt:lpstr>
      <vt:lpstr>Wingdings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전승원</cp:lastModifiedBy>
  <cp:revision>255</cp:revision>
  <dcterms:created xsi:type="dcterms:W3CDTF">2017-04-16T12:47:34Z</dcterms:created>
  <dcterms:modified xsi:type="dcterms:W3CDTF">2020-07-03T06:46:02Z</dcterms:modified>
</cp:coreProperties>
</file>